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5" r:id="rId1"/>
  </p:sldMasterIdLst>
  <p:sldIdLst>
    <p:sldId id="256" r:id="rId2"/>
    <p:sldId id="261" r:id="rId3"/>
    <p:sldId id="262" r:id="rId4"/>
    <p:sldId id="263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01"/>
  </p:normalViewPr>
  <p:slideViewPr>
    <p:cSldViewPr snapToGrid="0" snapToObjects="1">
      <p:cViewPr varScale="1">
        <p:scale>
          <a:sx n="110" d="100"/>
          <a:sy n="110" d="100"/>
        </p:scale>
        <p:origin x="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3EE05A-4A0D-4663-8B27-5F8C40B65C0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62321B-3B53-43B6-A2DE-6DD4E67F101E}">
      <dgm:prSet/>
      <dgm:spPr/>
      <dgm:t>
        <a:bodyPr/>
        <a:lstStyle/>
        <a:p>
          <a:r>
            <a:rPr lang="en-US"/>
            <a:t>Identify</a:t>
          </a:r>
        </a:p>
      </dgm:t>
    </dgm:pt>
    <dgm:pt modelId="{A6D47F91-7D53-452E-BD1C-20F77D26D6A1}" type="parTrans" cxnId="{F018A497-3310-461A-89B0-5D220F3E0C5E}">
      <dgm:prSet/>
      <dgm:spPr/>
      <dgm:t>
        <a:bodyPr/>
        <a:lstStyle/>
        <a:p>
          <a:endParaRPr lang="en-US"/>
        </a:p>
      </dgm:t>
    </dgm:pt>
    <dgm:pt modelId="{96173862-8A8F-4B62-8A52-61210DF13DF3}" type="sibTrans" cxnId="{F018A497-3310-461A-89B0-5D220F3E0C5E}">
      <dgm:prSet/>
      <dgm:spPr/>
      <dgm:t>
        <a:bodyPr/>
        <a:lstStyle/>
        <a:p>
          <a:endParaRPr lang="en-US"/>
        </a:p>
      </dgm:t>
    </dgm:pt>
    <dgm:pt modelId="{B972BD8F-D577-4672-9737-EAF56FB5B954}">
      <dgm:prSet/>
      <dgm:spPr/>
      <dgm:t>
        <a:bodyPr/>
        <a:lstStyle/>
        <a:p>
          <a:r>
            <a:rPr lang="en-US" dirty="0"/>
            <a:t>Identify one</a:t>
          </a:r>
          <a:r>
            <a:rPr lang="en-US" b="1" dirty="0"/>
            <a:t> notorious </a:t>
          </a:r>
          <a:r>
            <a:rPr lang="en-US" dirty="0"/>
            <a:t>sex offender. Name must be submitted by due date in D2L</a:t>
          </a:r>
        </a:p>
        <a:p>
          <a:r>
            <a:rPr lang="en-US" b="1" dirty="0">
              <a:solidFill>
                <a:schemeClr val="accent5"/>
              </a:solidFill>
            </a:rPr>
            <a:t>Include pictures of offender in presentation</a:t>
          </a:r>
        </a:p>
      </dgm:t>
    </dgm:pt>
    <dgm:pt modelId="{9C95CD0D-D2BF-4914-B7B1-97A3DC962105}" type="parTrans" cxnId="{8048CD66-BA5D-481F-824D-67CAEB82AE19}">
      <dgm:prSet/>
      <dgm:spPr/>
      <dgm:t>
        <a:bodyPr/>
        <a:lstStyle/>
        <a:p>
          <a:endParaRPr lang="en-US"/>
        </a:p>
      </dgm:t>
    </dgm:pt>
    <dgm:pt modelId="{1EC08593-0F10-49DD-80AF-D443D7F924B8}" type="sibTrans" cxnId="{8048CD66-BA5D-481F-824D-67CAEB82AE19}">
      <dgm:prSet/>
      <dgm:spPr/>
      <dgm:t>
        <a:bodyPr/>
        <a:lstStyle/>
        <a:p>
          <a:endParaRPr lang="en-US"/>
        </a:p>
      </dgm:t>
    </dgm:pt>
    <dgm:pt modelId="{AC80889E-CDF7-4B7E-98E5-9024D60E8DE1}">
      <dgm:prSet/>
      <dgm:spPr/>
      <dgm:t>
        <a:bodyPr/>
        <a:lstStyle/>
        <a:p>
          <a:r>
            <a:rPr lang="en-US"/>
            <a:t>Summarize</a:t>
          </a:r>
        </a:p>
      </dgm:t>
    </dgm:pt>
    <dgm:pt modelId="{76B6F74D-CC6E-428E-84D5-0A3CC1011397}" type="parTrans" cxnId="{A5357688-E85A-49AA-8751-5B9738D525CD}">
      <dgm:prSet/>
      <dgm:spPr/>
      <dgm:t>
        <a:bodyPr/>
        <a:lstStyle/>
        <a:p>
          <a:endParaRPr lang="en-US"/>
        </a:p>
      </dgm:t>
    </dgm:pt>
    <dgm:pt modelId="{94150D77-3FE4-4AC9-B5B0-768EE64C6F3F}" type="sibTrans" cxnId="{A5357688-E85A-49AA-8751-5B9738D525CD}">
      <dgm:prSet/>
      <dgm:spPr/>
      <dgm:t>
        <a:bodyPr/>
        <a:lstStyle/>
        <a:p>
          <a:endParaRPr lang="en-US"/>
        </a:p>
      </dgm:t>
    </dgm:pt>
    <dgm:pt modelId="{A15DD2DB-DF7E-4EDB-97F6-EC3269962217}">
      <dgm:prSet/>
      <dgm:spPr/>
      <dgm:t>
        <a:bodyPr/>
        <a:lstStyle/>
        <a:p>
          <a:r>
            <a:rPr lang="en-US" dirty="0"/>
            <a:t>Summarize the offender’s history (i.e. childhood, upbringing, etc.).  </a:t>
          </a:r>
          <a:r>
            <a:rPr lang="en-US" b="1" dirty="0">
              <a:solidFill>
                <a:schemeClr val="accent1"/>
              </a:solidFill>
            </a:rPr>
            <a:t>Minimum of 2 slides.</a:t>
          </a:r>
        </a:p>
      </dgm:t>
    </dgm:pt>
    <dgm:pt modelId="{CC1531F8-FAA2-47C5-9E67-5B1648EC6A40}" type="parTrans" cxnId="{354C7D89-80AF-4C33-94CC-8B3DB16519B6}">
      <dgm:prSet/>
      <dgm:spPr/>
      <dgm:t>
        <a:bodyPr/>
        <a:lstStyle/>
        <a:p>
          <a:endParaRPr lang="en-US"/>
        </a:p>
      </dgm:t>
    </dgm:pt>
    <dgm:pt modelId="{D08C8A41-37F0-4C9C-8DB6-6D83E54DBBFA}" type="sibTrans" cxnId="{354C7D89-80AF-4C33-94CC-8B3DB16519B6}">
      <dgm:prSet/>
      <dgm:spPr/>
      <dgm:t>
        <a:bodyPr/>
        <a:lstStyle/>
        <a:p>
          <a:endParaRPr lang="en-US"/>
        </a:p>
      </dgm:t>
    </dgm:pt>
    <dgm:pt modelId="{97A50F4B-0F17-4BEF-A6C8-BD144041FF3B}">
      <dgm:prSet/>
      <dgm:spPr/>
      <dgm:t>
        <a:bodyPr/>
        <a:lstStyle/>
        <a:p>
          <a:r>
            <a:rPr lang="en-US"/>
            <a:t>Summarize</a:t>
          </a:r>
        </a:p>
      </dgm:t>
    </dgm:pt>
    <dgm:pt modelId="{1481CEEA-2CEB-4BB5-A531-E207D6EB9276}" type="parTrans" cxnId="{6D290AA0-1FF0-419D-AD39-0D87C4452600}">
      <dgm:prSet/>
      <dgm:spPr/>
      <dgm:t>
        <a:bodyPr/>
        <a:lstStyle/>
        <a:p>
          <a:endParaRPr lang="en-US"/>
        </a:p>
      </dgm:t>
    </dgm:pt>
    <dgm:pt modelId="{770E9E03-5F42-45FF-99A6-5F3A4B6BF681}" type="sibTrans" cxnId="{6D290AA0-1FF0-419D-AD39-0D87C4452600}">
      <dgm:prSet/>
      <dgm:spPr/>
      <dgm:t>
        <a:bodyPr/>
        <a:lstStyle/>
        <a:p>
          <a:endParaRPr lang="en-US"/>
        </a:p>
      </dgm:t>
    </dgm:pt>
    <dgm:pt modelId="{7D517F74-A47B-4175-9D40-1D05B808A46F}">
      <dgm:prSet/>
      <dgm:spPr/>
      <dgm:t>
        <a:bodyPr/>
        <a:lstStyle/>
        <a:p>
          <a:r>
            <a:rPr lang="en-US" dirty="0"/>
            <a:t>Summarize his/her crimes (i.e. when the crime started, who they were against, acts against their victims, etc.) This must be </a:t>
          </a:r>
          <a:r>
            <a:rPr lang="en-US" b="1" u="sng" dirty="0"/>
            <a:t>chronological</a:t>
          </a:r>
          <a:r>
            <a:rPr lang="en-US" dirty="0"/>
            <a:t> and clearly </a:t>
          </a:r>
          <a:r>
            <a:rPr lang="en-US" b="1" u="sng" dirty="0"/>
            <a:t>detail </a:t>
          </a:r>
          <a:r>
            <a:rPr lang="en-US" dirty="0"/>
            <a:t>each of the offender’s crimes. </a:t>
          </a:r>
          <a:r>
            <a:rPr lang="en-US" b="1" dirty="0">
              <a:solidFill>
                <a:schemeClr val="accent1"/>
              </a:solidFill>
            </a:rPr>
            <a:t>Minimum of 3 slides.</a:t>
          </a:r>
        </a:p>
      </dgm:t>
    </dgm:pt>
    <dgm:pt modelId="{CCEED48A-D5C1-487C-AB54-E4342D68276E}" type="parTrans" cxnId="{87831C17-2236-4133-AF40-D8FF75C4B3D0}">
      <dgm:prSet/>
      <dgm:spPr/>
      <dgm:t>
        <a:bodyPr/>
        <a:lstStyle/>
        <a:p>
          <a:endParaRPr lang="en-US"/>
        </a:p>
      </dgm:t>
    </dgm:pt>
    <dgm:pt modelId="{A9C37D6C-B908-4541-88D7-C124B0B6AE01}" type="sibTrans" cxnId="{87831C17-2236-4133-AF40-D8FF75C4B3D0}">
      <dgm:prSet/>
      <dgm:spPr/>
      <dgm:t>
        <a:bodyPr/>
        <a:lstStyle/>
        <a:p>
          <a:endParaRPr lang="en-US"/>
        </a:p>
      </dgm:t>
    </dgm:pt>
    <dgm:pt modelId="{9635DD13-A9A2-47CF-8035-BFC957FFFA77}">
      <dgm:prSet/>
      <dgm:spPr/>
      <dgm:t>
        <a:bodyPr/>
        <a:lstStyle/>
        <a:p>
          <a:r>
            <a:rPr lang="en-US"/>
            <a:t>Summarize</a:t>
          </a:r>
        </a:p>
      </dgm:t>
    </dgm:pt>
    <dgm:pt modelId="{00225D2E-6553-4321-A205-63C63DA9377F}" type="parTrans" cxnId="{9189109E-EBCC-468A-8819-9F58620BE5BE}">
      <dgm:prSet/>
      <dgm:spPr/>
      <dgm:t>
        <a:bodyPr/>
        <a:lstStyle/>
        <a:p>
          <a:endParaRPr lang="en-US"/>
        </a:p>
      </dgm:t>
    </dgm:pt>
    <dgm:pt modelId="{F33F9500-F1BB-453E-8FED-AFEFE0A8E97E}" type="sibTrans" cxnId="{9189109E-EBCC-468A-8819-9F58620BE5BE}">
      <dgm:prSet/>
      <dgm:spPr/>
      <dgm:t>
        <a:bodyPr/>
        <a:lstStyle/>
        <a:p>
          <a:endParaRPr lang="en-US"/>
        </a:p>
      </dgm:t>
    </dgm:pt>
    <dgm:pt modelId="{AC9DA296-BD8F-422F-8D41-51A82FA55C1D}">
      <dgm:prSet/>
      <dgm:spPr/>
      <dgm:t>
        <a:bodyPr/>
        <a:lstStyle/>
        <a:p>
          <a:r>
            <a:rPr lang="en-US" dirty="0"/>
            <a:t>Summarize perpetrator’s life during offending behavior (i.e. was the perp. married, did he have kids, a job, etc.) </a:t>
          </a:r>
          <a:r>
            <a:rPr lang="en-US" b="1" dirty="0">
              <a:solidFill>
                <a:schemeClr val="accent1"/>
              </a:solidFill>
            </a:rPr>
            <a:t>Minimum of 2 slides.</a:t>
          </a:r>
        </a:p>
      </dgm:t>
    </dgm:pt>
    <dgm:pt modelId="{851BCD7D-F478-4231-86B9-201FECECAF29}" type="parTrans" cxnId="{44FE26EE-37DC-489D-931B-6FAFB052BB1B}">
      <dgm:prSet/>
      <dgm:spPr/>
      <dgm:t>
        <a:bodyPr/>
        <a:lstStyle/>
        <a:p>
          <a:endParaRPr lang="en-US"/>
        </a:p>
      </dgm:t>
    </dgm:pt>
    <dgm:pt modelId="{4135A8A3-F1AA-4206-B36C-596394DE2CCD}" type="sibTrans" cxnId="{44FE26EE-37DC-489D-931B-6FAFB052BB1B}">
      <dgm:prSet/>
      <dgm:spPr/>
      <dgm:t>
        <a:bodyPr/>
        <a:lstStyle/>
        <a:p>
          <a:endParaRPr lang="en-US"/>
        </a:p>
      </dgm:t>
    </dgm:pt>
    <dgm:pt modelId="{6B20DC52-EF62-FE4B-AFD8-B4C5DDA6B9F5}" type="pres">
      <dgm:prSet presAssocID="{C23EE05A-4A0D-4663-8B27-5F8C40B65C07}" presName="vert0" presStyleCnt="0">
        <dgm:presLayoutVars>
          <dgm:dir/>
          <dgm:animOne val="branch"/>
          <dgm:animLvl val="lvl"/>
        </dgm:presLayoutVars>
      </dgm:prSet>
      <dgm:spPr/>
    </dgm:pt>
    <dgm:pt modelId="{88562ACE-34A0-AD48-97A7-B3059A1AFFA9}" type="pres">
      <dgm:prSet presAssocID="{CB62321B-3B53-43B6-A2DE-6DD4E67F101E}" presName="thickLine" presStyleLbl="alignNode1" presStyleIdx="0" presStyleCnt="4"/>
      <dgm:spPr/>
    </dgm:pt>
    <dgm:pt modelId="{1FD7FD42-94DD-E142-8F24-339B079F0D12}" type="pres">
      <dgm:prSet presAssocID="{CB62321B-3B53-43B6-A2DE-6DD4E67F101E}" presName="horz1" presStyleCnt="0"/>
      <dgm:spPr/>
    </dgm:pt>
    <dgm:pt modelId="{8A3B7FBE-19DF-6A4B-96E9-91351ACCF04F}" type="pres">
      <dgm:prSet presAssocID="{CB62321B-3B53-43B6-A2DE-6DD4E67F101E}" presName="tx1" presStyleLbl="revTx" presStyleIdx="0" presStyleCnt="8"/>
      <dgm:spPr/>
    </dgm:pt>
    <dgm:pt modelId="{D6C4A8CE-5E2D-534C-A2D6-0D31DB738D06}" type="pres">
      <dgm:prSet presAssocID="{CB62321B-3B53-43B6-A2DE-6DD4E67F101E}" presName="vert1" presStyleCnt="0"/>
      <dgm:spPr/>
    </dgm:pt>
    <dgm:pt modelId="{3DCCEADD-E692-824A-AC9D-4D8FCCA0E86F}" type="pres">
      <dgm:prSet presAssocID="{B972BD8F-D577-4672-9737-EAF56FB5B954}" presName="vertSpace2a" presStyleCnt="0"/>
      <dgm:spPr/>
    </dgm:pt>
    <dgm:pt modelId="{CA6971F4-91D9-FB42-844C-639816C7806C}" type="pres">
      <dgm:prSet presAssocID="{B972BD8F-D577-4672-9737-EAF56FB5B954}" presName="horz2" presStyleCnt="0"/>
      <dgm:spPr/>
    </dgm:pt>
    <dgm:pt modelId="{F57ACFF6-7FE7-DF41-B0AE-546152652C12}" type="pres">
      <dgm:prSet presAssocID="{B972BD8F-D577-4672-9737-EAF56FB5B954}" presName="horzSpace2" presStyleCnt="0"/>
      <dgm:spPr/>
    </dgm:pt>
    <dgm:pt modelId="{A1B8A18C-17B7-4641-AB4C-4C00D77407D7}" type="pres">
      <dgm:prSet presAssocID="{B972BD8F-D577-4672-9737-EAF56FB5B954}" presName="tx2" presStyleLbl="revTx" presStyleIdx="1" presStyleCnt="8"/>
      <dgm:spPr/>
    </dgm:pt>
    <dgm:pt modelId="{E316AA24-2511-1340-A8BB-9473253FBFE4}" type="pres">
      <dgm:prSet presAssocID="{B972BD8F-D577-4672-9737-EAF56FB5B954}" presName="vert2" presStyleCnt="0"/>
      <dgm:spPr/>
    </dgm:pt>
    <dgm:pt modelId="{CD247032-D3B3-284A-A911-F24D4EE41F33}" type="pres">
      <dgm:prSet presAssocID="{B972BD8F-D577-4672-9737-EAF56FB5B954}" presName="thinLine2b" presStyleLbl="callout" presStyleIdx="0" presStyleCnt="4"/>
      <dgm:spPr/>
    </dgm:pt>
    <dgm:pt modelId="{5859E771-180E-DF45-AF10-96421FF0EE8E}" type="pres">
      <dgm:prSet presAssocID="{B972BD8F-D577-4672-9737-EAF56FB5B954}" presName="vertSpace2b" presStyleCnt="0"/>
      <dgm:spPr/>
    </dgm:pt>
    <dgm:pt modelId="{2F892C72-4CC3-154B-91BB-26172A59181C}" type="pres">
      <dgm:prSet presAssocID="{AC80889E-CDF7-4B7E-98E5-9024D60E8DE1}" presName="thickLine" presStyleLbl="alignNode1" presStyleIdx="1" presStyleCnt="4"/>
      <dgm:spPr/>
    </dgm:pt>
    <dgm:pt modelId="{9F7C4853-B95A-6E4D-BBFD-B8AFA16CEF9A}" type="pres">
      <dgm:prSet presAssocID="{AC80889E-CDF7-4B7E-98E5-9024D60E8DE1}" presName="horz1" presStyleCnt="0"/>
      <dgm:spPr/>
    </dgm:pt>
    <dgm:pt modelId="{48B51B2A-71D6-764E-AF81-7FFC9B387A91}" type="pres">
      <dgm:prSet presAssocID="{AC80889E-CDF7-4B7E-98E5-9024D60E8DE1}" presName="tx1" presStyleLbl="revTx" presStyleIdx="2" presStyleCnt="8"/>
      <dgm:spPr/>
    </dgm:pt>
    <dgm:pt modelId="{75E0D71B-8859-4F4B-98D4-8A83FCFFF29D}" type="pres">
      <dgm:prSet presAssocID="{AC80889E-CDF7-4B7E-98E5-9024D60E8DE1}" presName="vert1" presStyleCnt="0"/>
      <dgm:spPr/>
    </dgm:pt>
    <dgm:pt modelId="{1834702E-E3EF-9B41-89FB-1D22DC675B8B}" type="pres">
      <dgm:prSet presAssocID="{A15DD2DB-DF7E-4EDB-97F6-EC3269962217}" presName="vertSpace2a" presStyleCnt="0"/>
      <dgm:spPr/>
    </dgm:pt>
    <dgm:pt modelId="{5F4614AE-4805-2644-9275-439191ACFBBC}" type="pres">
      <dgm:prSet presAssocID="{A15DD2DB-DF7E-4EDB-97F6-EC3269962217}" presName="horz2" presStyleCnt="0"/>
      <dgm:spPr/>
    </dgm:pt>
    <dgm:pt modelId="{A0C0D636-AF8E-9D47-AAE5-27E7E5B78F34}" type="pres">
      <dgm:prSet presAssocID="{A15DD2DB-DF7E-4EDB-97F6-EC3269962217}" presName="horzSpace2" presStyleCnt="0"/>
      <dgm:spPr/>
    </dgm:pt>
    <dgm:pt modelId="{806213C7-73D9-4D4D-8543-501B0A28A437}" type="pres">
      <dgm:prSet presAssocID="{A15DD2DB-DF7E-4EDB-97F6-EC3269962217}" presName="tx2" presStyleLbl="revTx" presStyleIdx="3" presStyleCnt="8"/>
      <dgm:spPr/>
    </dgm:pt>
    <dgm:pt modelId="{98FB394F-C607-5141-A0FE-C2A16C873BCC}" type="pres">
      <dgm:prSet presAssocID="{A15DD2DB-DF7E-4EDB-97F6-EC3269962217}" presName="vert2" presStyleCnt="0"/>
      <dgm:spPr/>
    </dgm:pt>
    <dgm:pt modelId="{9743A62A-0BA5-E145-A0DB-E2FF5F320190}" type="pres">
      <dgm:prSet presAssocID="{A15DD2DB-DF7E-4EDB-97F6-EC3269962217}" presName="thinLine2b" presStyleLbl="callout" presStyleIdx="1" presStyleCnt="4"/>
      <dgm:spPr/>
    </dgm:pt>
    <dgm:pt modelId="{C8F43A31-27B1-3C44-835F-6D298EDDD1BF}" type="pres">
      <dgm:prSet presAssocID="{A15DD2DB-DF7E-4EDB-97F6-EC3269962217}" presName="vertSpace2b" presStyleCnt="0"/>
      <dgm:spPr/>
    </dgm:pt>
    <dgm:pt modelId="{282C404E-F87E-494B-A658-690BCEA7D7D2}" type="pres">
      <dgm:prSet presAssocID="{97A50F4B-0F17-4BEF-A6C8-BD144041FF3B}" presName="thickLine" presStyleLbl="alignNode1" presStyleIdx="2" presStyleCnt="4"/>
      <dgm:spPr/>
    </dgm:pt>
    <dgm:pt modelId="{2E760EA0-1A8A-B24C-AB2D-C03C68065989}" type="pres">
      <dgm:prSet presAssocID="{97A50F4B-0F17-4BEF-A6C8-BD144041FF3B}" presName="horz1" presStyleCnt="0"/>
      <dgm:spPr/>
    </dgm:pt>
    <dgm:pt modelId="{079D98B5-70CD-2242-BC98-2A3A3EAC8E2B}" type="pres">
      <dgm:prSet presAssocID="{97A50F4B-0F17-4BEF-A6C8-BD144041FF3B}" presName="tx1" presStyleLbl="revTx" presStyleIdx="4" presStyleCnt="8"/>
      <dgm:spPr/>
    </dgm:pt>
    <dgm:pt modelId="{CEBA33B6-9B3C-C14B-A020-CA9B24ACF462}" type="pres">
      <dgm:prSet presAssocID="{97A50F4B-0F17-4BEF-A6C8-BD144041FF3B}" presName="vert1" presStyleCnt="0"/>
      <dgm:spPr/>
    </dgm:pt>
    <dgm:pt modelId="{AF0F9BC6-104F-F446-8390-02ECE9CBAE88}" type="pres">
      <dgm:prSet presAssocID="{7D517F74-A47B-4175-9D40-1D05B808A46F}" presName="vertSpace2a" presStyleCnt="0"/>
      <dgm:spPr/>
    </dgm:pt>
    <dgm:pt modelId="{7CB05035-E9F0-2449-BAEA-26D5432F3974}" type="pres">
      <dgm:prSet presAssocID="{7D517F74-A47B-4175-9D40-1D05B808A46F}" presName="horz2" presStyleCnt="0"/>
      <dgm:spPr/>
    </dgm:pt>
    <dgm:pt modelId="{55D7F2C7-05AC-834C-A0E7-CD504846F043}" type="pres">
      <dgm:prSet presAssocID="{7D517F74-A47B-4175-9D40-1D05B808A46F}" presName="horzSpace2" presStyleCnt="0"/>
      <dgm:spPr/>
    </dgm:pt>
    <dgm:pt modelId="{77067540-31A9-AF44-B0B3-DD1E53942A42}" type="pres">
      <dgm:prSet presAssocID="{7D517F74-A47B-4175-9D40-1D05B808A46F}" presName="tx2" presStyleLbl="revTx" presStyleIdx="5" presStyleCnt="8"/>
      <dgm:spPr/>
    </dgm:pt>
    <dgm:pt modelId="{9A8D08BF-6910-714F-975C-9DC178013EBA}" type="pres">
      <dgm:prSet presAssocID="{7D517F74-A47B-4175-9D40-1D05B808A46F}" presName="vert2" presStyleCnt="0"/>
      <dgm:spPr/>
    </dgm:pt>
    <dgm:pt modelId="{C3394382-995D-1247-ADD1-5A1E32FA78D4}" type="pres">
      <dgm:prSet presAssocID="{7D517F74-A47B-4175-9D40-1D05B808A46F}" presName="thinLine2b" presStyleLbl="callout" presStyleIdx="2" presStyleCnt="4"/>
      <dgm:spPr/>
    </dgm:pt>
    <dgm:pt modelId="{03A40DC0-4473-AC4B-BE84-565402A57F94}" type="pres">
      <dgm:prSet presAssocID="{7D517F74-A47B-4175-9D40-1D05B808A46F}" presName="vertSpace2b" presStyleCnt="0"/>
      <dgm:spPr/>
    </dgm:pt>
    <dgm:pt modelId="{C9D956ED-7FBD-1940-ADE5-E11B2D726F48}" type="pres">
      <dgm:prSet presAssocID="{9635DD13-A9A2-47CF-8035-BFC957FFFA77}" presName="thickLine" presStyleLbl="alignNode1" presStyleIdx="3" presStyleCnt="4"/>
      <dgm:spPr/>
    </dgm:pt>
    <dgm:pt modelId="{E24F453C-328E-0B4B-A7E3-576186E9F55C}" type="pres">
      <dgm:prSet presAssocID="{9635DD13-A9A2-47CF-8035-BFC957FFFA77}" presName="horz1" presStyleCnt="0"/>
      <dgm:spPr/>
    </dgm:pt>
    <dgm:pt modelId="{122D87D3-B72F-334E-965E-030FE08E89CF}" type="pres">
      <dgm:prSet presAssocID="{9635DD13-A9A2-47CF-8035-BFC957FFFA77}" presName="tx1" presStyleLbl="revTx" presStyleIdx="6" presStyleCnt="8"/>
      <dgm:spPr/>
    </dgm:pt>
    <dgm:pt modelId="{81C8A79A-4F40-3E47-AC78-922635EF681D}" type="pres">
      <dgm:prSet presAssocID="{9635DD13-A9A2-47CF-8035-BFC957FFFA77}" presName="vert1" presStyleCnt="0"/>
      <dgm:spPr/>
    </dgm:pt>
    <dgm:pt modelId="{04436CC4-7FA7-BD4B-BF00-7C9A5B9841A5}" type="pres">
      <dgm:prSet presAssocID="{AC9DA296-BD8F-422F-8D41-51A82FA55C1D}" presName="vertSpace2a" presStyleCnt="0"/>
      <dgm:spPr/>
    </dgm:pt>
    <dgm:pt modelId="{9653CC04-F891-A745-A028-A3E63D37634D}" type="pres">
      <dgm:prSet presAssocID="{AC9DA296-BD8F-422F-8D41-51A82FA55C1D}" presName="horz2" presStyleCnt="0"/>
      <dgm:spPr/>
    </dgm:pt>
    <dgm:pt modelId="{D0BF7839-636B-984A-9332-0980FB02CF20}" type="pres">
      <dgm:prSet presAssocID="{AC9DA296-BD8F-422F-8D41-51A82FA55C1D}" presName="horzSpace2" presStyleCnt="0"/>
      <dgm:spPr/>
    </dgm:pt>
    <dgm:pt modelId="{E31BC248-391C-7F4B-B388-D9A9CA142F63}" type="pres">
      <dgm:prSet presAssocID="{AC9DA296-BD8F-422F-8D41-51A82FA55C1D}" presName="tx2" presStyleLbl="revTx" presStyleIdx="7" presStyleCnt="8"/>
      <dgm:spPr/>
    </dgm:pt>
    <dgm:pt modelId="{E9A31ABF-0D63-C241-909E-F37F8F1CC22B}" type="pres">
      <dgm:prSet presAssocID="{AC9DA296-BD8F-422F-8D41-51A82FA55C1D}" presName="vert2" presStyleCnt="0"/>
      <dgm:spPr/>
    </dgm:pt>
    <dgm:pt modelId="{6E1B07A0-75FB-F145-9D79-068444686685}" type="pres">
      <dgm:prSet presAssocID="{AC9DA296-BD8F-422F-8D41-51A82FA55C1D}" presName="thinLine2b" presStyleLbl="callout" presStyleIdx="3" presStyleCnt="4"/>
      <dgm:spPr/>
    </dgm:pt>
    <dgm:pt modelId="{8311D885-5F81-CC45-BF78-7A3F9FE46F61}" type="pres">
      <dgm:prSet presAssocID="{AC9DA296-BD8F-422F-8D41-51A82FA55C1D}" presName="vertSpace2b" presStyleCnt="0"/>
      <dgm:spPr/>
    </dgm:pt>
  </dgm:ptLst>
  <dgm:cxnLst>
    <dgm:cxn modelId="{D12D3D02-35B9-F246-AB43-4A2F03A138B1}" type="presOf" srcId="{AC9DA296-BD8F-422F-8D41-51A82FA55C1D}" destId="{E31BC248-391C-7F4B-B388-D9A9CA142F63}" srcOrd="0" destOrd="0" presId="urn:microsoft.com/office/officeart/2008/layout/LinedList"/>
    <dgm:cxn modelId="{3BE5E005-2AC1-3144-AA35-A2FC8928C1D5}" type="presOf" srcId="{CB62321B-3B53-43B6-A2DE-6DD4E67F101E}" destId="{8A3B7FBE-19DF-6A4B-96E9-91351ACCF04F}" srcOrd="0" destOrd="0" presId="urn:microsoft.com/office/officeart/2008/layout/LinedList"/>
    <dgm:cxn modelId="{87831C17-2236-4133-AF40-D8FF75C4B3D0}" srcId="{97A50F4B-0F17-4BEF-A6C8-BD144041FF3B}" destId="{7D517F74-A47B-4175-9D40-1D05B808A46F}" srcOrd="0" destOrd="0" parTransId="{CCEED48A-D5C1-487C-AB54-E4342D68276E}" sibTransId="{A9C37D6C-B908-4541-88D7-C124B0B6AE01}"/>
    <dgm:cxn modelId="{F945B21C-3A29-F541-A8EE-5EE1DB98A74D}" type="presOf" srcId="{97A50F4B-0F17-4BEF-A6C8-BD144041FF3B}" destId="{079D98B5-70CD-2242-BC98-2A3A3EAC8E2B}" srcOrd="0" destOrd="0" presId="urn:microsoft.com/office/officeart/2008/layout/LinedList"/>
    <dgm:cxn modelId="{AE8DB240-2357-EC4F-8EC9-3DD15FBDCE4E}" type="presOf" srcId="{9635DD13-A9A2-47CF-8035-BFC957FFFA77}" destId="{122D87D3-B72F-334E-965E-030FE08E89CF}" srcOrd="0" destOrd="0" presId="urn:microsoft.com/office/officeart/2008/layout/LinedList"/>
    <dgm:cxn modelId="{8048CD66-BA5D-481F-824D-67CAEB82AE19}" srcId="{CB62321B-3B53-43B6-A2DE-6DD4E67F101E}" destId="{B972BD8F-D577-4672-9737-EAF56FB5B954}" srcOrd="0" destOrd="0" parTransId="{9C95CD0D-D2BF-4914-B7B1-97A3DC962105}" sibTransId="{1EC08593-0F10-49DD-80AF-D443D7F924B8}"/>
    <dgm:cxn modelId="{FB86E46B-854B-DF41-8893-AC3515D2BC22}" type="presOf" srcId="{B972BD8F-D577-4672-9737-EAF56FB5B954}" destId="{A1B8A18C-17B7-4641-AB4C-4C00D77407D7}" srcOrd="0" destOrd="0" presId="urn:microsoft.com/office/officeart/2008/layout/LinedList"/>
    <dgm:cxn modelId="{4D78F677-93BF-C342-85C5-6BED0552465C}" type="presOf" srcId="{A15DD2DB-DF7E-4EDB-97F6-EC3269962217}" destId="{806213C7-73D9-4D4D-8543-501B0A28A437}" srcOrd="0" destOrd="0" presId="urn:microsoft.com/office/officeart/2008/layout/LinedList"/>
    <dgm:cxn modelId="{A5357688-E85A-49AA-8751-5B9738D525CD}" srcId="{C23EE05A-4A0D-4663-8B27-5F8C40B65C07}" destId="{AC80889E-CDF7-4B7E-98E5-9024D60E8DE1}" srcOrd="1" destOrd="0" parTransId="{76B6F74D-CC6E-428E-84D5-0A3CC1011397}" sibTransId="{94150D77-3FE4-4AC9-B5B0-768EE64C6F3F}"/>
    <dgm:cxn modelId="{354C7D89-80AF-4C33-94CC-8B3DB16519B6}" srcId="{AC80889E-CDF7-4B7E-98E5-9024D60E8DE1}" destId="{A15DD2DB-DF7E-4EDB-97F6-EC3269962217}" srcOrd="0" destOrd="0" parTransId="{CC1531F8-FAA2-47C5-9E67-5B1648EC6A40}" sibTransId="{D08C8A41-37F0-4C9C-8DB6-6D83E54DBBFA}"/>
    <dgm:cxn modelId="{FA53428E-0930-7B46-9698-7B66512A4E00}" type="presOf" srcId="{AC80889E-CDF7-4B7E-98E5-9024D60E8DE1}" destId="{48B51B2A-71D6-764E-AF81-7FFC9B387A91}" srcOrd="0" destOrd="0" presId="urn:microsoft.com/office/officeart/2008/layout/LinedList"/>
    <dgm:cxn modelId="{F018A497-3310-461A-89B0-5D220F3E0C5E}" srcId="{C23EE05A-4A0D-4663-8B27-5F8C40B65C07}" destId="{CB62321B-3B53-43B6-A2DE-6DD4E67F101E}" srcOrd="0" destOrd="0" parTransId="{A6D47F91-7D53-452E-BD1C-20F77D26D6A1}" sibTransId="{96173862-8A8F-4B62-8A52-61210DF13DF3}"/>
    <dgm:cxn modelId="{9189109E-EBCC-468A-8819-9F58620BE5BE}" srcId="{C23EE05A-4A0D-4663-8B27-5F8C40B65C07}" destId="{9635DD13-A9A2-47CF-8035-BFC957FFFA77}" srcOrd="3" destOrd="0" parTransId="{00225D2E-6553-4321-A205-63C63DA9377F}" sibTransId="{F33F9500-F1BB-453E-8FED-AFEFE0A8E97E}"/>
    <dgm:cxn modelId="{6D290AA0-1FF0-419D-AD39-0D87C4452600}" srcId="{C23EE05A-4A0D-4663-8B27-5F8C40B65C07}" destId="{97A50F4B-0F17-4BEF-A6C8-BD144041FF3B}" srcOrd="2" destOrd="0" parTransId="{1481CEEA-2CEB-4BB5-A531-E207D6EB9276}" sibTransId="{770E9E03-5F42-45FF-99A6-5F3A4B6BF681}"/>
    <dgm:cxn modelId="{44FE26EE-37DC-489D-931B-6FAFB052BB1B}" srcId="{9635DD13-A9A2-47CF-8035-BFC957FFFA77}" destId="{AC9DA296-BD8F-422F-8D41-51A82FA55C1D}" srcOrd="0" destOrd="0" parTransId="{851BCD7D-F478-4231-86B9-201FECECAF29}" sibTransId="{4135A8A3-F1AA-4206-B36C-596394DE2CCD}"/>
    <dgm:cxn modelId="{32A08FF0-C13C-8D4F-B36D-DBA97EEFDD52}" type="presOf" srcId="{C23EE05A-4A0D-4663-8B27-5F8C40B65C07}" destId="{6B20DC52-EF62-FE4B-AFD8-B4C5DDA6B9F5}" srcOrd="0" destOrd="0" presId="urn:microsoft.com/office/officeart/2008/layout/LinedList"/>
    <dgm:cxn modelId="{65B65EFE-4E0A-6745-ACB6-61AF1E07285E}" type="presOf" srcId="{7D517F74-A47B-4175-9D40-1D05B808A46F}" destId="{77067540-31A9-AF44-B0B3-DD1E53942A42}" srcOrd="0" destOrd="0" presId="urn:microsoft.com/office/officeart/2008/layout/LinedList"/>
    <dgm:cxn modelId="{9F864F80-6758-E249-A0C4-19E0B5603A45}" type="presParOf" srcId="{6B20DC52-EF62-FE4B-AFD8-B4C5DDA6B9F5}" destId="{88562ACE-34A0-AD48-97A7-B3059A1AFFA9}" srcOrd="0" destOrd="0" presId="urn:microsoft.com/office/officeart/2008/layout/LinedList"/>
    <dgm:cxn modelId="{B2A20DD7-1104-D84F-83B1-4C35570144CF}" type="presParOf" srcId="{6B20DC52-EF62-FE4B-AFD8-B4C5DDA6B9F5}" destId="{1FD7FD42-94DD-E142-8F24-339B079F0D12}" srcOrd="1" destOrd="0" presId="urn:microsoft.com/office/officeart/2008/layout/LinedList"/>
    <dgm:cxn modelId="{BBBC0099-A5A2-114C-9885-565120F58242}" type="presParOf" srcId="{1FD7FD42-94DD-E142-8F24-339B079F0D12}" destId="{8A3B7FBE-19DF-6A4B-96E9-91351ACCF04F}" srcOrd="0" destOrd="0" presId="urn:microsoft.com/office/officeart/2008/layout/LinedList"/>
    <dgm:cxn modelId="{DC5EE46C-48C0-6145-BF1B-B256AE3D3279}" type="presParOf" srcId="{1FD7FD42-94DD-E142-8F24-339B079F0D12}" destId="{D6C4A8CE-5E2D-534C-A2D6-0D31DB738D06}" srcOrd="1" destOrd="0" presId="urn:microsoft.com/office/officeart/2008/layout/LinedList"/>
    <dgm:cxn modelId="{B544E048-A5E1-6347-A2E7-7B3F282D817E}" type="presParOf" srcId="{D6C4A8CE-5E2D-534C-A2D6-0D31DB738D06}" destId="{3DCCEADD-E692-824A-AC9D-4D8FCCA0E86F}" srcOrd="0" destOrd="0" presId="urn:microsoft.com/office/officeart/2008/layout/LinedList"/>
    <dgm:cxn modelId="{32359B84-3641-0646-A4FC-D8A19F6AFED5}" type="presParOf" srcId="{D6C4A8CE-5E2D-534C-A2D6-0D31DB738D06}" destId="{CA6971F4-91D9-FB42-844C-639816C7806C}" srcOrd="1" destOrd="0" presId="urn:microsoft.com/office/officeart/2008/layout/LinedList"/>
    <dgm:cxn modelId="{8452CC2D-9DFD-924C-9939-CB4D76908F31}" type="presParOf" srcId="{CA6971F4-91D9-FB42-844C-639816C7806C}" destId="{F57ACFF6-7FE7-DF41-B0AE-546152652C12}" srcOrd="0" destOrd="0" presId="urn:microsoft.com/office/officeart/2008/layout/LinedList"/>
    <dgm:cxn modelId="{F6F4B1D0-7565-4C4A-9D49-FDA02D9DCA01}" type="presParOf" srcId="{CA6971F4-91D9-FB42-844C-639816C7806C}" destId="{A1B8A18C-17B7-4641-AB4C-4C00D77407D7}" srcOrd="1" destOrd="0" presId="urn:microsoft.com/office/officeart/2008/layout/LinedList"/>
    <dgm:cxn modelId="{785CEF5A-BC11-B34D-978F-5E4E7017EF8A}" type="presParOf" srcId="{CA6971F4-91D9-FB42-844C-639816C7806C}" destId="{E316AA24-2511-1340-A8BB-9473253FBFE4}" srcOrd="2" destOrd="0" presId="urn:microsoft.com/office/officeart/2008/layout/LinedList"/>
    <dgm:cxn modelId="{5BA12530-B890-014F-AA46-DD0DE20A6F62}" type="presParOf" srcId="{D6C4A8CE-5E2D-534C-A2D6-0D31DB738D06}" destId="{CD247032-D3B3-284A-A911-F24D4EE41F33}" srcOrd="2" destOrd="0" presId="urn:microsoft.com/office/officeart/2008/layout/LinedList"/>
    <dgm:cxn modelId="{CC6A8035-8BFF-2B47-B10B-CAFE98775B87}" type="presParOf" srcId="{D6C4A8CE-5E2D-534C-A2D6-0D31DB738D06}" destId="{5859E771-180E-DF45-AF10-96421FF0EE8E}" srcOrd="3" destOrd="0" presId="urn:microsoft.com/office/officeart/2008/layout/LinedList"/>
    <dgm:cxn modelId="{70F53887-B9AA-4845-8E45-ABD354B9462C}" type="presParOf" srcId="{6B20DC52-EF62-FE4B-AFD8-B4C5DDA6B9F5}" destId="{2F892C72-4CC3-154B-91BB-26172A59181C}" srcOrd="2" destOrd="0" presId="urn:microsoft.com/office/officeart/2008/layout/LinedList"/>
    <dgm:cxn modelId="{B2D32A2E-4C3D-EF48-9ED3-11D5A6B84248}" type="presParOf" srcId="{6B20DC52-EF62-FE4B-AFD8-B4C5DDA6B9F5}" destId="{9F7C4853-B95A-6E4D-BBFD-B8AFA16CEF9A}" srcOrd="3" destOrd="0" presId="urn:microsoft.com/office/officeart/2008/layout/LinedList"/>
    <dgm:cxn modelId="{0209EA9B-3EC2-FC44-BC93-DD99D6AC1AC1}" type="presParOf" srcId="{9F7C4853-B95A-6E4D-BBFD-B8AFA16CEF9A}" destId="{48B51B2A-71D6-764E-AF81-7FFC9B387A91}" srcOrd="0" destOrd="0" presId="urn:microsoft.com/office/officeart/2008/layout/LinedList"/>
    <dgm:cxn modelId="{C4569A07-862D-5D49-8F55-338C8521FF0A}" type="presParOf" srcId="{9F7C4853-B95A-6E4D-BBFD-B8AFA16CEF9A}" destId="{75E0D71B-8859-4F4B-98D4-8A83FCFFF29D}" srcOrd="1" destOrd="0" presId="urn:microsoft.com/office/officeart/2008/layout/LinedList"/>
    <dgm:cxn modelId="{AE26360D-2E6E-8A43-A8BB-1B306E5FF454}" type="presParOf" srcId="{75E0D71B-8859-4F4B-98D4-8A83FCFFF29D}" destId="{1834702E-E3EF-9B41-89FB-1D22DC675B8B}" srcOrd="0" destOrd="0" presId="urn:microsoft.com/office/officeart/2008/layout/LinedList"/>
    <dgm:cxn modelId="{6B142B6B-5041-4F4C-89B8-B3BE810CCB00}" type="presParOf" srcId="{75E0D71B-8859-4F4B-98D4-8A83FCFFF29D}" destId="{5F4614AE-4805-2644-9275-439191ACFBBC}" srcOrd="1" destOrd="0" presId="urn:microsoft.com/office/officeart/2008/layout/LinedList"/>
    <dgm:cxn modelId="{6ACE931A-3E8C-AC48-885E-BC4F16B09331}" type="presParOf" srcId="{5F4614AE-4805-2644-9275-439191ACFBBC}" destId="{A0C0D636-AF8E-9D47-AAE5-27E7E5B78F34}" srcOrd="0" destOrd="0" presId="urn:microsoft.com/office/officeart/2008/layout/LinedList"/>
    <dgm:cxn modelId="{98CE58BB-9FDE-3B4D-9631-257C83730E13}" type="presParOf" srcId="{5F4614AE-4805-2644-9275-439191ACFBBC}" destId="{806213C7-73D9-4D4D-8543-501B0A28A437}" srcOrd="1" destOrd="0" presId="urn:microsoft.com/office/officeart/2008/layout/LinedList"/>
    <dgm:cxn modelId="{880DC7CD-E4EA-674D-89D3-52DA743E1C5B}" type="presParOf" srcId="{5F4614AE-4805-2644-9275-439191ACFBBC}" destId="{98FB394F-C607-5141-A0FE-C2A16C873BCC}" srcOrd="2" destOrd="0" presId="urn:microsoft.com/office/officeart/2008/layout/LinedList"/>
    <dgm:cxn modelId="{7EE96981-1984-294B-B36B-C68D1107F7BE}" type="presParOf" srcId="{75E0D71B-8859-4F4B-98D4-8A83FCFFF29D}" destId="{9743A62A-0BA5-E145-A0DB-E2FF5F320190}" srcOrd="2" destOrd="0" presId="urn:microsoft.com/office/officeart/2008/layout/LinedList"/>
    <dgm:cxn modelId="{FDD3B0F2-6958-4443-9CC5-0DA0B8CB102E}" type="presParOf" srcId="{75E0D71B-8859-4F4B-98D4-8A83FCFFF29D}" destId="{C8F43A31-27B1-3C44-835F-6D298EDDD1BF}" srcOrd="3" destOrd="0" presId="urn:microsoft.com/office/officeart/2008/layout/LinedList"/>
    <dgm:cxn modelId="{42D77200-A0BA-384D-AD2B-3915A015C559}" type="presParOf" srcId="{6B20DC52-EF62-FE4B-AFD8-B4C5DDA6B9F5}" destId="{282C404E-F87E-494B-A658-690BCEA7D7D2}" srcOrd="4" destOrd="0" presId="urn:microsoft.com/office/officeart/2008/layout/LinedList"/>
    <dgm:cxn modelId="{F94A3556-1FDC-B84D-B777-C48327A2EDC9}" type="presParOf" srcId="{6B20DC52-EF62-FE4B-AFD8-B4C5DDA6B9F5}" destId="{2E760EA0-1A8A-B24C-AB2D-C03C68065989}" srcOrd="5" destOrd="0" presId="urn:microsoft.com/office/officeart/2008/layout/LinedList"/>
    <dgm:cxn modelId="{B27D3C9F-72E3-8A40-A31A-EBC61B86A35C}" type="presParOf" srcId="{2E760EA0-1A8A-B24C-AB2D-C03C68065989}" destId="{079D98B5-70CD-2242-BC98-2A3A3EAC8E2B}" srcOrd="0" destOrd="0" presId="urn:microsoft.com/office/officeart/2008/layout/LinedList"/>
    <dgm:cxn modelId="{9C847791-FC52-1244-ABDE-E37461A4DD89}" type="presParOf" srcId="{2E760EA0-1A8A-B24C-AB2D-C03C68065989}" destId="{CEBA33B6-9B3C-C14B-A020-CA9B24ACF462}" srcOrd="1" destOrd="0" presId="urn:microsoft.com/office/officeart/2008/layout/LinedList"/>
    <dgm:cxn modelId="{3F253471-7FEB-1E43-8004-F3C8DB367BFA}" type="presParOf" srcId="{CEBA33B6-9B3C-C14B-A020-CA9B24ACF462}" destId="{AF0F9BC6-104F-F446-8390-02ECE9CBAE88}" srcOrd="0" destOrd="0" presId="urn:microsoft.com/office/officeart/2008/layout/LinedList"/>
    <dgm:cxn modelId="{4264D3B0-14D3-1B4A-8379-A643C5261B1B}" type="presParOf" srcId="{CEBA33B6-9B3C-C14B-A020-CA9B24ACF462}" destId="{7CB05035-E9F0-2449-BAEA-26D5432F3974}" srcOrd="1" destOrd="0" presId="urn:microsoft.com/office/officeart/2008/layout/LinedList"/>
    <dgm:cxn modelId="{2148ADBD-05AB-0341-AC3C-9E4C0A0281E4}" type="presParOf" srcId="{7CB05035-E9F0-2449-BAEA-26D5432F3974}" destId="{55D7F2C7-05AC-834C-A0E7-CD504846F043}" srcOrd="0" destOrd="0" presId="urn:microsoft.com/office/officeart/2008/layout/LinedList"/>
    <dgm:cxn modelId="{AD89821B-E4FD-B342-B88B-B48BCC4563AD}" type="presParOf" srcId="{7CB05035-E9F0-2449-BAEA-26D5432F3974}" destId="{77067540-31A9-AF44-B0B3-DD1E53942A42}" srcOrd="1" destOrd="0" presId="urn:microsoft.com/office/officeart/2008/layout/LinedList"/>
    <dgm:cxn modelId="{66F6712D-DC93-CA44-9C4F-163142299E2D}" type="presParOf" srcId="{7CB05035-E9F0-2449-BAEA-26D5432F3974}" destId="{9A8D08BF-6910-714F-975C-9DC178013EBA}" srcOrd="2" destOrd="0" presId="urn:microsoft.com/office/officeart/2008/layout/LinedList"/>
    <dgm:cxn modelId="{82B80E95-D9C2-8144-9628-3A1A1FF580B8}" type="presParOf" srcId="{CEBA33B6-9B3C-C14B-A020-CA9B24ACF462}" destId="{C3394382-995D-1247-ADD1-5A1E32FA78D4}" srcOrd="2" destOrd="0" presId="urn:microsoft.com/office/officeart/2008/layout/LinedList"/>
    <dgm:cxn modelId="{FC0EB3DE-23F8-B240-B90A-D0ABF201B82C}" type="presParOf" srcId="{CEBA33B6-9B3C-C14B-A020-CA9B24ACF462}" destId="{03A40DC0-4473-AC4B-BE84-565402A57F94}" srcOrd="3" destOrd="0" presId="urn:microsoft.com/office/officeart/2008/layout/LinedList"/>
    <dgm:cxn modelId="{1E6CB01E-4CC6-7E45-A0A3-E4CA2E74881D}" type="presParOf" srcId="{6B20DC52-EF62-FE4B-AFD8-B4C5DDA6B9F5}" destId="{C9D956ED-7FBD-1940-ADE5-E11B2D726F48}" srcOrd="6" destOrd="0" presId="urn:microsoft.com/office/officeart/2008/layout/LinedList"/>
    <dgm:cxn modelId="{B79F159B-8433-3D40-A2AA-F4F98F80B4FE}" type="presParOf" srcId="{6B20DC52-EF62-FE4B-AFD8-B4C5DDA6B9F5}" destId="{E24F453C-328E-0B4B-A7E3-576186E9F55C}" srcOrd="7" destOrd="0" presId="urn:microsoft.com/office/officeart/2008/layout/LinedList"/>
    <dgm:cxn modelId="{4CE268E0-8B87-B94E-984C-918F54F77B9B}" type="presParOf" srcId="{E24F453C-328E-0B4B-A7E3-576186E9F55C}" destId="{122D87D3-B72F-334E-965E-030FE08E89CF}" srcOrd="0" destOrd="0" presId="urn:microsoft.com/office/officeart/2008/layout/LinedList"/>
    <dgm:cxn modelId="{10E61FEC-EA33-B240-97F2-EA27827CDDF2}" type="presParOf" srcId="{E24F453C-328E-0B4B-A7E3-576186E9F55C}" destId="{81C8A79A-4F40-3E47-AC78-922635EF681D}" srcOrd="1" destOrd="0" presId="urn:microsoft.com/office/officeart/2008/layout/LinedList"/>
    <dgm:cxn modelId="{975ADFD1-BE57-0840-B9FE-AFADB4F28BBF}" type="presParOf" srcId="{81C8A79A-4F40-3E47-AC78-922635EF681D}" destId="{04436CC4-7FA7-BD4B-BF00-7C9A5B9841A5}" srcOrd="0" destOrd="0" presId="urn:microsoft.com/office/officeart/2008/layout/LinedList"/>
    <dgm:cxn modelId="{C33F615E-E319-6149-8629-154F7522E115}" type="presParOf" srcId="{81C8A79A-4F40-3E47-AC78-922635EF681D}" destId="{9653CC04-F891-A745-A028-A3E63D37634D}" srcOrd="1" destOrd="0" presId="urn:microsoft.com/office/officeart/2008/layout/LinedList"/>
    <dgm:cxn modelId="{031C5EC3-3E5A-3F43-95FB-C1C95E3DD964}" type="presParOf" srcId="{9653CC04-F891-A745-A028-A3E63D37634D}" destId="{D0BF7839-636B-984A-9332-0980FB02CF20}" srcOrd="0" destOrd="0" presId="urn:microsoft.com/office/officeart/2008/layout/LinedList"/>
    <dgm:cxn modelId="{ACF1848D-1A37-2C43-BB0C-6127A57E7795}" type="presParOf" srcId="{9653CC04-F891-A745-A028-A3E63D37634D}" destId="{E31BC248-391C-7F4B-B388-D9A9CA142F63}" srcOrd="1" destOrd="0" presId="urn:microsoft.com/office/officeart/2008/layout/LinedList"/>
    <dgm:cxn modelId="{42349789-7F48-FC4F-84BE-10FEA5013D48}" type="presParOf" srcId="{9653CC04-F891-A745-A028-A3E63D37634D}" destId="{E9A31ABF-0D63-C241-909E-F37F8F1CC22B}" srcOrd="2" destOrd="0" presId="urn:microsoft.com/office/officeart/2008/layout/LinedList"/>
    <dgm:cxn modelId="{ECE29E8A-ABCB-C94A-8251-FFCAB34E612C}" type="presParOf" srcId="{81C8A79A-4F40-3E47-AC78-922635EF681D}" destId="{6E1B07A0-75FB-F145-9D79-068444686685}" srcOrd="2" destOrd="0" presId="urn:microsoft.com/office/officeart/2008/layout/LinedList"/>
    <dgm:cxn modelId="{614A228B-768D-E643-B016-B44B4DEA0160}" type="presParOf" srcId="{81C8A79A-4F40-3E47-AC78-922635EF681D}" destId="{8311D885-5F81-CC45-BF78-7A3F9FE46F61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0626DE-0721-41B7-9FE1-B0EBDA22D1E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E4C0D51-AD27-4A42-95F8-5276AA146CFF}">
      <dgm:prSet/>
      <dgm:spPr/>
      <dgm:t>
        <a:bodyPr/>
        <a:lstStyle/>
        <a:p>
          <a:r>
            <a:rPr lang="en-US" dirty="0"/>
            <a:t>Summarize what led to perpetrator’s apprehension.  Specifically how did he/she get caught, who reported the offender?  Did the offender go willingly? </a:t>
          </a:r>
          <a:r>
            <a:rPr lang="en-US" b="1" dirty="0">
              <a:solidFill>
                <a:schemeClr val="accent1"/>
              </a:solidFill>
            </a:rPr>
            <a:t>Minimum of 1 slide.</a:t>
          </a:r>
        </a:p>
      </dgm:t>
    </dgm:pt>
    <dgm:pt modelId="{3FD56A7F-23D4-4109-82A8-B49B32002E4F}" type="parTrans" cxnId="{BB7CBFEE-C97F-4195-91DB-1B1258ED6686}">
      <dgm:prSet/>
      <dgm:spPr/>
      <dgm:t>
        <a:bodyPr/>
        <a:lstStyle/>
        <a:p>
          <a:endParaRPr lang="en-US"/>
        </a:p>
      </dgm:t>
    </dgm:pt>
    <dgm:pt modelId="{9F9AC875-5D70-4FFE-9A3A-816D5C709694}" type="sibTrans" cxnId="{BB7CBFEE-C97F-4195-91DB-1B1258ED6686}">
      <dgm:prSet/>
      <dgm:spPr/>
      <dgm:t>
        <a:bodyPr/>
        <a:lstStyle/>
        <a:p>
          <a:endParaRPr lang="en-US"/>
        </a:p>
      </dgm:t>
    </dgm:pt>
    <dgm:pt modelId="{DE41BBA3-EC50-4F0E-822C-412C95D2D0DE}">
      <dgm:prSet/>
      <dgm:spPr/>
      <dgm:t>
        <a:bodyPr/>
        <a:lstStyle/>
        <a:p>
          <a:r>
            <a:rPr lang="en-US" dirty="0"/>
            <a:t>Summarize his/her sentencing and current status.  Where is the offender? Is he/she dead? In jail?  How many years are they required to serve? Etc.  </a:t>
          </a:r>
          <a:r>
            <a:rPr lang="en-US" b="1" dirty="0">
              <a:solidFill>
                <a:schemeClr val="accent1"/>
              </a:solidFill>
            </a:rPr>
            <a:t>Minimum of 2 slides</a:t>
          </a:r>
        </a:p>
      </dgm:t>
    </dgm:pt>
    <dgm:pt modelId="{D13504BF-8D1C-4491-A76B-D1AA0A1E5E30}" type="parTrans" cxnId="{E45CCC92-1C1E-434B-82CD-F12046F18659}">
      <dgm:prSet/>
      <dgm:spPr/>
      <dgm:t>
        <a:bodyPr/>
        <a:lstStyle/>
        <a:p>
          <a:endParaRPr lang="en-US"/>
        </a:p>
      </dgm:t>
    </dgm:pt>
    <dgm:pt modelId="{0E313E68-A101-4BA7-B729-C77616F187B4}" type="sibTrans" cxnId="{E45CCC92-1C1E-434B-82CD-F12046F18659}">
      <dgm:prSet/>
      <dgm:spPr/>
      <dgm:t>
        <a:bodyPr/>
        <a:lstStyle/>
        <a:p>
          <a:endParaRPr lang="en-US"/>
        </a:p>
      </dgm:t>
    </dgm:pt>
    <dgm:pt modelId="{8E50EA3C-8755-4CB9-8B45-B562D71033C5}">
      <dgm:prSet/>
      <dgm:spPr/>
      <dgm:t>
        <a:bodyPr/>
        <a:lstStyle/>
        <a:p>
          <a:r>
            <a:rPr lang="en-US" dirty="0"/>
            <a:t>“Diagnose” the offender with a disorder associated with sexual deviancy </a:t>
          </a:r>
          <a:r>
            <a:rPr lang="en-US" b="1" u="sng" dirty="0"/>
            <a:t>only; </a:t>
          </a:r>
          <a:r>
            <a:rPr lang="en-US" dirty="0"/>
            <a:t>discuss why he fits the description of given diagnosis based on the information researched. </a:t>
          </a:r>
          <a:r>
            <a:rPr lang="en-US" b="1" dirty="0">
              <a:solidFill>
                <a:schemeClr val="accent1"/>
              </a:solidFill>
            </a:rPr>
            <a:t>Minimum of 2 slides</a:t>
          </a:r>
          <a:r>
            <a:rPr lang="en-US" dirty="0"/>
            <a:t>.</a:t>
          </a:r>
        </a:p>
      </dgm:t>
    </dgm:pt>
    <dgm:pt modelId="{3C0DFF99-4967-443B-A325-75AB366D9F88}" type="parTrans" cxnId="{AB8FB16F-31E8-49A2-9094-29A726914548}">
      <dgm:prSet/>
      <dgm:spPr/>
      <dgm:t>
        <a:bodyPr/>
        <a:lstStyle/>
        <a:p>
          <a:endParaRPr lang="en-US"/>
        </a:p>
      </dgm:t>
    </dgm:pt>
    <dgm:pt modelId="{6CA35A27-22ED-467E-981D-ED46DCC70226}" type="sibTrans" cxnId="{AB8FB16F-31E8-49A2-9094-29A726914548}">
      <dgm:prSet/>
      <dgm:spPr/>
      <dgm:t>
        <a:bodyPr/>
        <a:lstStyle/>
        <a:p>
          <a:endParaRPr lang="en-US"/>
        </a:p>
      </dgm:t>
    </dgm:pt>
    <dgm:pt modelId="{D5F4CBA5-0973-2B4D-81F2-1F1A5A6DDFB4}" type="pres">
      <dgm:prSet presAssocID="{0B0626DE-0721-41B7-9FE1-B0EBDA22D1EB}" presName="vert0" presStyleCnt="0">
        <dgm:presLayoutVars>
          <dgm:dir/>
          <dgm:animOne val="branch"/>
          <dgm:animLvl val="lvl"/>
        </dgm:presLayoutVars>
      </dgm:prSet>
      <dgm:spPr/>
    </dgm:pt>
    <dgm:pt modelId="{6D209853-38F7-1F42-AC23-0DC3AA7CD06E}" type="pres">
      <dgm:prSet presAssocID="{1E4C0D51-AD27-4A42-95F8-5276AA146CFF}" presName="thickLine" presStyleLbl="alignNode1" presStyleIdx="0" presStyleCnt="3"/>
      <dgm:spPr/>
    </dgm:pt>
    <dgm:pt modelId="{53477EF8-997C-AF45-8D55-DCB362B269EF}" type="pres">
      <dgm:prSet presAssocID="{1E4C0D51-AD27-4A42-95F8-5276AA146CFF}" presName="horz1" presStyleCnt="0"/>
      <dgm:spPr/>
    </dgm:pt>
    <dgm:pt modelId="{F7CED291-54DB-7546-8FB9-5ECB3FEFD067}" type="pres">
      <dgm:prSet presAssocID="{1E4C0D51-AD27-4A42-95F8-5276AA146CFF}" presName="tx1" presStyleLbl="revTx" presStyleIdx="0" presStyleCnt="3"/>
      <dgm:spPr/>
    </dgm:pt>
    <dgm:pt modelId="{EE528961-68D4-FC46-A508-E2AB1108E03C}" type="pres">
      <dgm:prSet presAssocID="{1E4C0D51-AD27-4A42-95F8-5276AA146CFF}" presName="vert1" presStyleCnt="0"/>
      <dgm:spPr/>
    </dgm:pt>
    <dgm:pt modelId="{8B636DF5-3AD5-1E48-B977-DBCF0294FFC3}" type="pres">
      <dgm:prSet presAssocID="{DE41BBA3-EC50-4F0E-822C-412C95D2D0DE}" presName="thickLine" presStyleLbl="alignNode1" presStyleIdx="1" presStyleCnt="3"/>
      <dgm:spPr/>
    </dgm:pt>
    <dgm:pt modelId="{446C8A2B-4533-664F-A82C-2BA6956C9ECB}" type="pres">
      <dgm:prSet presAssocID="{DE41BBA3-EC50-4F0E-822C-412C95D2D0DE}" presName="horz1" presStyleCnt="0"/>
      <dgm:spPr/>
    </dgm:pt>
    <dgm:pt modelId="{90E42ADD-4230-8B4F-B01C-F4EF892498EE}" type="pres">
      <dgm:prSet presAssocID="{DE41BBA3-EC50-4F0E-822C-412C95D2D0DE}" presName="tx1" presStyleLbl="revTx" presStyleIdx="1" presStyleCnt="3"/>
      <dgm:spPr/>
    </dgm:pt>
    <dgm:pt modelId="{3F70B2FE-5261-8C4A-AD7C-7AAD5CA99A50}" type="pres">
      <dgm:prSet presAssocID="{DE41BBA3-EC50-4F0E-822C-412C95D2D0DE}" presName="vert1" presStyleCnt="0"/>
      <dgm:spPr/>
    </dgm:pt>
    <dgm:pt modelId="{495D95D2-9EEF-624F-95CA-0D7701C69466}" type="pres">
      <dgm:prSet presAssocID="{8E50EA3C-8755-4CB9-8B45-B562D71033C5}" presName="thickLine" presStyleLbl="alignNode1" presStyleIdx="2" presStyleCnt="3"/>
      <dgm:spPr/>
    </dgm:pt>
    <dgm:pt modelId="{4D49F522-E365-6248-BFA3-91EB50D9504B}" type="pres">
      <dgm:prSet presAssocID="{8E50EA3C-8755-4CB9-8B45-B562D71033C5}" presName="horz1" presStyleCnt="0"/>
      <dgm:spPr/>
    </dgm:pt>
    <dgm:pt modelId="{BE8E3C08-B30B-B145-97F4-3CBE12A2FA3A}" type="pres">
      <dgm:prSet presAssocID="{8E50EA3C-8755-4CB9-8B45-B562D71033C5}" presName="tx1" presStyleLbl="revTx" presStyleIdx="2" presStyleCnt="3"/>
      <dgm:spPr/>
    </dgm:pt>
    <dgm:pt modelId="{CDC719EB-1AF1-E249-9BEA-744AC2018217}" type="pres">
      <dgm:prSet presAssocID="{8E50EA3C-8755-4CB9-8B45-B562D71033C5}" presName="vert1" presStyleCnt="0"/>
      <dgm:spPr/>
    </dgm:pt>
  </dgm:ptLst>
  <dgm:cxnLst>
    <dgm:cxn modelId="{833C6801-2F7D-0645-97D2-6E9F4330CEF4}" type="presOf" srcId="{DE41BBA3-EC50-4F0E-822C-412C95D2D0DE}" destId="{90E42ADD-4230-8B4F-B01C-F4EF892498EE}" srcOrd="0" destOrd="0" presId="urn:microsoft.com/office/officeart/2008/layout/LinedList"/>
    <dgm:cxn modelId="{AB8FB16F-31E8-49A2-9094-29A726914548}" srcId="{0B0626DE-0721-41B7-9FE1-B0EBDA22D1EB}" destId="{8E50EA3C-8755-4CB9-8B45-B562D71033C5}" srcOrd="2" destOrd="0" parTransId="{3C0DFF99-4967-443B-A325-75AB366D9F88}" sibTransId="{6CA35A27-22ED-467E-981D-ED46DCC70226}"/>
    <dgm:cxn modelId="{0F7B8581-648C-D341-9DFA-4F45F26763AF}" type="presOf" srcId="{1E4C0D51-AD27-4A42-95F8-5276AA146CFF}" destId="{F7CED291-54DB-7546-8FB9-5ECB3FEFD067}" srcOrd="0" destOrd="0" presId="urn:microsoft.com/office/officeart/2008/layout/LinedList"/>
    <dgm:cxn modelId="{E45CCC92-1C1E-434B-82CD-F12046F18659}" srcId="{0B0626DE-0721-41B7-9FE1-B0EBDA22D1EB}" destId="{DE41BBA3-EC50-4F0E-822C-412C95D2D0DE}" srcOrd="1" destOrd="0" parTransId="{D13504BF-8D1C-4491-A76B-D1AA0A1E5E30}" sibTransId="{0E313E68-A101-4BA7-B729-C77616F187B4}"/>
    <dgm:cxn modelId="{86D008AE-5F91-984D-B4E7-2AA72FB2A3AE}" type="presOf" srcId="{0B0626DE-0721-41B7-9FE1-B0EBDA22D1EB}" destId="{D5F4CBA5-0973-2B4D-81F2-1F1A5A6DDFB4}" srcOrd="0" destOrd="0" presId="urn:microsoft.com/office/officeart/2008/layout/LinedList"/>
    <dgm:cxn modelId="{48F8DDB7-0559-124F-98CD-2AFFA2511CA3}" type="presOf" srcId="{8E50EA3C-8755-4CB9-8B45-B562D71033C5}" destId="{BE8E3C08-B30B-B145-97F4-3CBE12A2FA3A}" srcOrd="0" destOrd="0" presId="urn:microsoft.com/office/officeart/2008/layout/LinedList"/>
    <dgm:cxn modelId="{BB7CBFEE-C97F-4195-91DB-1B1258ED6686}" srcId="{0B0626DE-0721-41B7-9FE1-B0EBDA22D1EB}" destId="{1E4C0D51-AD27-4A42-95F8-5276AA146CFF}" srcOrd="0" destOrd="0" parTransId="{3FD56A7F-23D4-4109-82A8-B49B32002E4F}" sibTransId="{9F9AC875-5D70-4FFE-9A3A-816D5C709694}"/>
    <dgm:cxn modelId="{B4936C0F-350E-FE4F-B22B-09B10081AFE3}" type="presParOf" srcId="{D5F4CBA5-0973-2B4D-81F2-1F1A5A6DDFB4}" destId="{6D209853-38F7-1F42-AC23-0DC3AA7CD06E}" srcOrd="0" destOrd="0" presId="urn:microsoft.com/office/officeart/2008/layout/LinedList"/>
    <dgm:cxn modelId="{D1507303-53E7-1240-A9C2-60A5840F887D}" type="presParOf" srcId="{D5F4CBA5-0973-2B4D-81F2-1F1A5A6DDFB4}" destId="{53477EF8-997C-AF45-8D55-DCB362B269EF}" srcOrd="1" destOrd="0" presId="urn:microsoft.com/office/officeart/2008/layout/LinedList"/>
    <dgm:cxn modelId="{F5A02957-F3D5-744A-90D7-B21F7920896B}" type="presParOf" srcId="{53477EF8-997C-AF45-8D55-DCB362B269EF}" destId="{F7CED291-54DB-7546-8FB9-5ECB3FEFD067}" srcOrd="0" destOrd="0" presId="urn:microsoft.com/office/officeart/2008/layout/LinedList"/>
    <dgm:cxn modelId="{253BC5F3-5A50-6A4D-83E0-D29013D17CF3}" type="presParOf" srcId="{53477EF8-997C-AF45-8D55-DCB362B269EF}" destId="{EE528961-68D4-FC46-A508-E2AB1108E03C}" srcOrd="1" destOrd="0" presId="urn:microsoft.com/office/officeart/2008/layout/LinedList"/>
    <dgm:cxn modelId="{F5A8C88F-2DC3-D144-A9E0-81AF5055A37D}" type="presParOf" srcId="{D5F4CBA5-0973-2B4D-81F2-1F1A5A6DDFB4}" destId="{8B636DF5-3AD5-1E48-B977-DBCF0294FFC3}" srcOrd="2" destOrd="0" presId="urn:microsoft.com/office/officeart/2008/layout/LinedList"/>
    <dgm:cxn modelId="{0D62E4E2-9C77-BE4D-8ABC-D6604A0C799D}" type="presParOf" srcId="{D5F4CBA5-0973-2B4D-81F2-1F1A5A6DDFB4}" destId="{446C8A2B-4533-664F-A82C-2BA6956C9ECB}" srcOrd="3" destOrd="0" presId="urn:microsoft.com/office/officeart/2008/layout/LinedList"/>
    <dgm:cxn modelId="{488C588A-740D-C745-BEA1-1D3B04ADBBD4}" type="presParOf" srcId="{446C8A2B-4533-664F-A82C-2BA6956C9ECB}" destId="{90E42ADD-4230-8B4F-B01C-F4EF892498EE}" srcOrd="0" destOrd="0" presId="urn:microsoft.com/office/officeart/2008/layout/LinedList"/>
    <dgm:cxn modelId="{81A7E075-189C-6346-8460-AEBAD1F01C60}" type="presParOf" srcId="{446C8A2B-4533-664F-A82C-2BA6956C9ECB}" destId="{3F70B2FE-5261-8C4A-AD7C-7AAD5CA99A50}" srcOrd="1" destOrd="0" presId="urn:microsoft.com/office/officeart/2008/layout/LinedList"/>
    <dgm:cxn modelId="{6B57BAB9-774A-5649-ABCE-909F6074973C}" type="presParOf" srcId="{D5F4CBA5-0973-2B4D-81F2-1F1A5A6DDFB4}" destId="{495D95D2-9EEF-624F-95CA-0D7701C69466}" srcOrd="4" destOrd="0" presId="urn:microsoft.com/office/officeart/2008/layout/LinedList"/>
    <dgm:cxn modelId="{2B033AE0-8986-4448-BD02-9B2C466CFCE6}" type="presParOf" srcId="{D5F4CBA5-0973-2B4D-81F2-1F1A5A6DDFB4}" destId="{4D49F522-E365-6248-BFA3-91EB50D9504B}" srcOrd="5" destOrd="0" presId="urn:microsoft.com/office/officeart/2008/layout/LinedList"/>
    <dgm:cxn modelId="{2B66E7D8-7146-C34E-B96E-82FBAD546057}" type="presParOf" srcId="{4D49F522-E365-6248-BFA3-91EB50D9504B}" destId="{BE8E3C08-B30B-B145-97F4-3CBE12A2FA3A}" srcOrd="0" destOrd="0" presId="urn:microsoft.com/office/officeart/2008/layout/LinedList"/>
    <dgm:cxn modelId="{775F4360-2F22-5340-8D0A-9BE7C43C5E9F}" type="presParOf" srcId="{4D49F522-E365-6248-BFA3-91EB50D9504B}" destId="{CDC719EB-1AF1-E249-9BEA-744AC20182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43D55A-1FF4-4CAB-8FDE-B12CE2937FA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E3DB53A-8240-4D6A-AC3C-6D212620D7EE}">
      <dgm:prSet/>
      <dgm:spPr/>
      <dgm:t>
        <a:bodyPr/>
        <a:lstStyle/>
        <a:p>
          <a:r>
            <a:rPr lang="en-US"/>
            <a:t>Albert Fish</a:t>
          </a:r>
        </a:p>
      </dgm:t>
    </dgm:pt>
    <dgm:pt modelId="{E04256BE-A597-480A-B051-A9B86175F500}" type="parTrans" cxnId="{6C8E99B4-5B6F-47C5-9ADE-2520075A15D6}">
      <dgm:prSet/>
      <dgm:spPr/>
      <dgm:t>
        <a:bodyPr/>
        <a:lstStyle/>
        <a:p>
          <a:endParaRPr lang="en-US"/>
        </a:p>
      </dgm:t>
    </dgm:pt>
    <dgm:pt modelId="{F10757C4-F093-4357-A568-474C9D8FB0FB}" type="sibTrans" cxnId="{6C8E99B4-5B6F-47C5-9ADE-2520075A15D6}">
      <dgm:prSet/>
      <dgm:spPr/>
      <dgm:t>
        <a:bodyPr/>
        <a:lstStyle/>
        <a:p>
          <a:endParaRPr lang="en-US"/>
        </a:p>
      </dgm:t>
    </dgm:pt>
    <dgm:pt modelId="{2921E50C-AB1A-4D77-B17D-83C60AE1BA80}">
      <dgm:prSet/>
      <dgm:spPr/>
      <dgm:t>
        <a:bodyPr/>
        <a:lstStyle/>
        <a:p>
          <a:r>
            <a:rPr lang="en-US"/>
            <a:t>Ted Bundy</a:t>
          </a:r>
        </a:p>
      </dgm:t>
    </dgm:pt>
    <dgm:pt modelId="{F34190C3-15DE-48F9-93EC-7F74FF264F56}" type="parTrans" cxnId="{86E6F905-88C2-431E-B74E-798461163051}">
      <dgm:prSet/>
      <dgm:spPr/>
      <dgm:t>
        <a:bodyPr/>
        <a:lstStyle/>
        <a:p>
          <a:endParaRPr lang="en-US"/>
        </a:p>
      </dgm:t>
    </dgm:pt>
    <dgm:pt modelId="{A57F1700-FCF9-475C-96F5-DA5AA2C71C66}" type="sibTrans" cxnId="{86E6F905-88C2-431E-B74E-798461163051}">
      <dgm:prSet/>
      <dgm:spPr/>
      <dgm:t>
        <a:bodyPr/>
        <a:lstStyle/>
        <a:p>
          <a:endParaRPr lang="en-US"/>
        </a:p>
      </dgm:t>
    </dgm:pt>
    <dgm:pt modelId="{C2E30091-7DB8-4729-9D36-953E8EA2A43A}">
      <dgm:prSet/>
      <dgm:spPr/>
      <dgm:t>
        <a:bodyPr/>
        <a:lstStyle/>
        <a:p>
          <a:r>
            <a:rPr lang="en-US"/>
            <a:t>Malachi York</a:t>
          </a:r>
        </a:p>
      </dgm:t>
    </dgm:pt>
    <dgm:pt modelId="{63EFE3EA-4EB8-4F26-A4BF-009BBDD47600}" type="parTrans" cxnId="{07D29666-A739-49E6-ACF4-97688F007710}">
      <dgm:prSet/>
      <dgm:spPr/>
      <dgm:t>
        <a:bodyPr/>
        <a:lstStyle/>
        <a:p>
          <a:endParaRPr lang="en-US"/>
        </a:p>
      </dgm:t>
    </dgm:pt>
    <dgm:pt modelId="{2B72E011-7EB4-4A86-9055-A7894BD1BD2C}" type="sibTrans" cxnId="{07D29666-A739-49E6-ACF4-97688F007710}">
      <dgm:prSet/>
      <dgm:spPr/>
      <dgm:t>
        <a:bodyPr/>
        <a:lstStyle/>
        <a:p>
          <a:endParaRPr lang="en-US"/>
        </a:p>
      </dgm:t>
    </dgm:pt>
    <dgm:pt modelId="{BCFAA290-3142-4B60-B83A-9FE125970448}">
      <dgm:prSet/>
      <dgm:spPr/>
      <dgm:t>
        <a:bodyPr/>
        <a:lstStyle/>
        <a:p>
          <a:r>
            <a:rPr lang="en-US"/>
            <a:t>Brock Turner</a:t>
          </a:r>
        </a:p>
      </dgm:t>
    </dgm:pt>
    <dgm:pt modelId="{77286C29-676B-491D-861A-42E657251F93}" type="parTrans" cxnId="{4DEB8CD4-810F-4C7D-AC25-BEEF99365BEF}">
      <dgm:prSet/>
      <dgm:spPr/>
      <dgm:t>
        <a:bodyPr/>
        <a:lstStyle/>
        <a:p>
          <a:endParaRPr lang="en-US"/>
        </a:p>
      </dgm:t>
    </dgm:pt>
    <dgm:pt modelId="{91B1E0EF-55C3-4D8D-A9D2-76A9B1BAD73A}" type="sibTrans" cxnId="{4DEB8CD4-810F-4C7D-AC25-BEEF99365BEF}">
      <dgm:prSet/>
      <dgm:spPr/>
      <dgm:t>
        <a:bodyPr/>
        <a:lstStyle/>
        <a:p>
          <a:endParaRPr lang="en-US"/>
        </a:p>
      </dgm:t>
    </dgm:pt>
    <dgm:pt modelId="{A4ACAC3D-433E-4538-9C7B-C55B76045684}">
      <dgm:prSet/>
      <dgm:spPr/>
      <dgm:t>
        <a:bodyPr/>
        <a:lstStyle/>
        <a:p>
          <a:r>
            <a:rPr lang="en-US"/>
            <a:t>Jeffrey Dahmer</a:t>
          </a:r>
        </a:p>
      </dgm:t>
    </dgm:pt>
    <dgm:pt modelId="{1D4BEC6F-294D-4CD9-BF69-9469FDB197E4}" type="parTrans" cxnId="{F4C87AA2-4B6E-4090-899D-9C94A82CB586}">
      <dgm:prSet/>
      <dgm:spPr/>
      <dgm:t>
        <a:bodyPr/>
        <a:lstStyle/>
        <a:p>
          <a:endParaRPr lang="en-US"/>
        </a:p>
      </dgm:t>
    </dgm:pt>
    <dgm:pt modelId="{43A44A18-4016-4C95-BF01-3A49677D87EC}" type="sibTrans" cxnId="{F4C87AA2-4B6E-4090-899D-9C94A82CB586}">
      <dgm:prSet/>
      <dgm:spPr/>
      <dgm:t>
        <a:bodyPr/>
        <a:lstStyle/>
        <a:p>
          <a:endParaRPr lang="en-US"/>
        </a:p>
      </dgm:t>
    </dgm:pt>
    <dgm:pt modelId="{8A4CDFF1-A384-4041-83EE-33093B6AD81A}">
      <dgm:prSet/>
      <dgm:spPr/>
      <dgm:t>
        <a:bodyPr/>
        <a:lstStyle/>
        <a:p>
          <a:r>
            <a:rPr lang="en-US"/>
            <a:t>Andrei Chikatilo</a:t>
          </a:r>
        </a:p>
      </dgm:t>
    </dgm:pt>
    <dgm:pt modelId="{430F7E8C-4234-4C2B-B50C-CC4F167523D5}" type="parTrans" cxnId="{CC6C902E-3AFA-4926-BCBB-074A3C15A751}">
      <dgm:prSet/>
      <dgm:spPr/>
      <dgm:t>
        <a:bodyPr/>
        <a:lstStyle/>
        <a:p>
          <a:endParaRPr lang="en-US"/>
        </a:p>
      </dgm:t>
    </dgm:pt>
    <dgm:pt modelId="{4A6DAE89-5E20-41A2-8648-97CC9D12D6C5}" type="sibTrans" cxnId="{CC6C902E-3AFA-4926-BCBB-074A3C15A751}">
      <dgm:prSet/>
      <dgm:spPr/>
      <dgm:t>
        <a:bodyPr/>
        <a:lstStyle/>
        <a:p>
          <a:endParaRPr lang="en-US"/>
        </a:p>
      </dgm:t>
    </dgm:pt>
    <dgm:pt modelId="{0B2160B2-AB26-43BA-97B2-49F12A7455A6}">
      <dgm:prSet/>
      <dgm:spPr/>
      <dgm:t>
        <a:bodyPr/>
        <a:lstStyle/>
        <a:p>
          <a:r>
            <a:rPr lang="en-US"/>
            <a:t>Carla Holcomb</a:t>
          </a:r>
        </a:p>
      </dgm:t>
    </dgm:pt>
    <dgm:pt modelId="{E800BC44-83FE-4290-8BFA-E3B200BD4F51}" type="parTrans" cxnId="{E164815F-FE20-42CC-B207-00E40E6DDE30}">
      <dgm:prSet/>
      <dgm:spPr/>
      <dgm:t>
        <a:bodyPr/>
        <a:lstStyle/>
        <a:p>
          <a:endParaRPr lang="en-US"/>
        </a:p>
      </dgm:t>
    </dgm:pt>
    <dgm:pt modelId="{BEC290B5-7530-4471-B2A2-4FE9BFBBB849}" type="sibTrans" cxnId="{E164815F-FE20-42CC-B207-00E40E6DDE30}">
      <dgm:prSet/>
      <dgm:spPr/>
      <dgm:t>
        <a:bodyPr/>
        <a:lstStyle/>
        <a:p>
          <a:endParaRPr lang="en-US"/>
        </a:p>
      </dgm:t>
    </dgm:pt>
    <dgm:pt modelId="{C8DF90D1-AA64-455D-9780-30A56053C35F}">
      <dgm:prSet/>
      <dgm:spPr/>
      <dgm:t>
        <a:bodyPr/>
        <a:lstStyle/>
        <a:p>
          <a:r>
            <a:rPr lang="en-US"/>
            <a:t>Vanessa George</a:t>
          </a:r>
        </a:p>
      </dgm:t>
    </dgm:pt>
    <dgm:pt modelId="{41DC8806-34B5-4E10-991C-32D06995DA16}" type="parTrans" cxnId="{596BFCCF-A385-4CA5-8258-7CDF679BFE95}">
      <dgm:prSet/>
      <dgm:spPr/>
      <dgm:t>
        <a:bodyPr/>
        <a:lstStyle/>
        <a:p>
          <a:endParaRPr lang="en-US"/>
        </a:p>
      </dgm:t>
    </dgm:pt>
    <dgm:pt modelId="{66DF88BF-5948-4731-AE80-C91209311875}" type="sibTrans" cxnId="{596BFCCF-A385-4CA5-8258-7CDF679BFE95}">
      <dgm:prSet/>
      <dgm:spPr/>
      <dgm:t>
        <a:bodyPr/>
        <a:lstStyle/>
        <a:p>
          <a:endParaRPr lang="en-US"/>
        </a:p>
      </dgm:t>
    </dgm:pt>
    <dgm:pt modelId="{84DE4D49-CEE6-487B-A254-E282FA170738}">
      <dgm:prSet/>
      <dgm:spPr/>
      <dgm:t>
        <a:bodyPr/>
        <a:lstStyle/>
        <a:p>
          <a:r>
            <a:rPr lang="en-US" dirty="0"/>
            <a:t>Jerry Sandusky</a:t>
          </a:r>
        </a:p>
      </dgm:t>
    </dgm:pt>
    <dgm:pt modelId="{1F70F2BF-B4A3-46D1-A548-5ECA5BC22201}" type="parTrans" cxnId="{89755369-BE63-44D3-AB16-57125CA3F075}">
      <dgm:prSet/>
      <dgm:spPr/>
      <dgm:t>
        <a:bodyPr/>
        <a:lstStyle/>
        <a:p>
          <a:endParaRPr lang="en-US"/>
        </a:p>
      </dgm:t>
    </dgm:pt>
    <dgm:pt modelId="{0E2F44B6-8046-4C2E-A5D9-C7250EB0FF3A}" type="sibTrans" cxnId="{89755369-BE63-44D3-AB16-57125CA3F075}">
      <dgm:prSet/>
      <dgm:spPr/>
      <dgm:t>
        <a:bodyPr/>
        <a:lstStyle/>
        <a:p>
          <a:endParaRPr lang="en-US"/>
        </a:p>
      </dgm:t>
    </dgm:pt>
    <dgm:pt modelId="{DC029404-A7DA-2C40-9961-0851B30F2C12}" type="pres">
      <dgm:prSet presAssocID="{4243D55A-1FF4-4CAB-8FDE-B12CE2937FA4}" presName="diagram" presStyleCnt="0">
        <dgm:presLayoutVars>
          <dgm:dir/>
          <dgm:resizeHandles val="exact"/>
        </dgm:presLayoutVars>
      </dgm:prSet>
      <dgm:spPr/>
    </dgm:pt>
    <dgm:pt modelId="{F095B418-F08B-AA4B-B4BF-8BCD6B535C1C}" type="pres">
      <dgm:prSet presAssocID="{CE3DB53A-8240-4D6A-AC3C-6D212620D7EE}" presName="node" presStyleLbl="node1" presStyleIdx="0" presStyleCnt="9">
        <dgm:presLayoutVars>
          <dgm:bulletEnabled val="1"/>
        </dgm:presLayoutVars>
      </dgm:prSet>
      <dgm:spPr/>
    </dgm:pt>
    <dgm:pt modelId="{1D4A8CA2-1550-D54A-A666-75918B33E636}" type="pres">
      <dgm:prSet presAssocID="{F10757C4-F093-4357-A568-474C9D8FB0FB}" presName="sibTrans" presStyleCnt="0"/>
      <dgm:spPr/>
    </dgm:pt>
    <dgm:pt modelId="{72AB6B6C-7D62-2D49-8783-8F150D33E84A}" type="pres">
      <dgm:prSet presAssocID="{2921E50C-AB1A-4D77-B17D-83C60AE1BA80}" presName="node" presStyleLbl="node1" presStyleIdx="1" presStyleCnt="9">
        <dgm:presLayoutVars>
          <dgm:bulletEnabled val="1"/>
        </dgm:presLayoutVars>
      </dgm:prSet>
      <dgm:spPr/>
    </dgm:pt>
    <dgm:pt modelId="{37C45FC2-1E3B-394D-86F4-990502EC13EB}" type="pres">
      <dgm:prSet presAssocID="{A57F1700-FCF9-475C-96F5-DA5AA2C71C66}" presName="sibTrans" presStyleCnt="0"/>
      <dgm:spPr/>
    </dgm:pt>
    <dgm:pt modelId="{DA6F1004-2D95-624D-BA8F-523A2DA17E53}" type="pres">
      <dgm:prSet presAssocID="{C2E30091-7DB8-4729-9D36-953E8EA2A43A}" presName="node" presStyleLbl="node1" presStyleIdx="2" presStyleCnt="9">
        <dgm:presLayoutVars>
          <dgm:bulletEnabled val="1"/>
        </dgm:presLayoutVars>
      </dgm:prSet>
      <dgm:spPr/>
    </dgm:pt>
    <dgm:pt modelId="{BC2F0841-E55F-A84F-BD5E-5CC73A3844FD}" type="pres">
      <dgm:prSet presAssocID="{2B72E011-7EB4-4A86-9055-A7894BD1BD2C}" presName="sibTrans" presStyleCnt="0"/>
      <dgm:spPr/>
    </dgm:pt>
    <dgm:pt modelId="{5E932676-7EEC-F748-874A-34DB262B13DE}" type="pres">
      <dgm:prSet presAssocID="{BCFAA290-3142-4B60-B83A-9FE125970448}" presName="node" presStyleLbl="node1" presStyleIdx="3" presStyleCnt="9">
        <dgm:presLayoutVars>
          <dgm:bulletEnabled val="1"/>
        </dgm:presLayoutVars>
      </dgm:prSet>
      <dgm:spPr/>
    </dgm:pt>
    <dgm:pt modelId="{4C776248-FEDA-D44E-BA56-DD04DCD18208}" type="pres">
      <dgm:prSet presAssocID="{91B1E0EF-55C3-4D8D-A9D2-76A9B1BAD73A}" presName="sibTrans" presStyleCnt="0"/>
      <dgm:spPr/>
    </dgm:pt>
    <dgm:pt modelId="{2C796129-A129-D84A-A52B-3AA4DD3EC1F6}" type="pres">
      <dgm:prSet presAssocID="{A4ACAC3D-433E-4538-9C7B-C55B76045684}" presName="node" presStyleLbl="node1" presStyleIdx="4" presStyleCnt="9">
        <dgm:presLayoutVars>
          <dgm:bulletEnabled val="1"/>
        </dgm:presLayoutVars>
      </dgm:prSet>
      <dgm:spPr/>
    </dgm:pt>
    <dgm:pt modelId="{BFC6741A-FE8F-484F-B65C-F8FFE5B7D498}" type="pres">
      <dgm:prSet presAssocID="{43A44A18-4016-4C95-BF01-3A49677D87EC}" presName="sibTrans" presStyleCnt="0"/>
      <dgm:spPr/>
    </dgm:pt>
    <dgm:pt modelId="{87BA9277-D7D1-D546-AFCF-03945817C46B}" type="pres">
      <dgm:prSet presAssocID="{8A4CDFF1-A384-4041-83EE-33093B6AD81A}" presName="node" presStyleLbl="node1" presStyleIdx="5" presStyleCnt="9">
        <dgm:presLayoutVars>
          <dgm:bulletEnabled val="1"/>
        </dgm:presLayoutVars>
      </dgm:prSet>
      <dgm:spPr/>
    </dgm:pt>
    <dgm:pt modelId="{3A937796-5597-8746-821B-291453DA1D7B}" type="pres">
      <dgm:prSet presAssocID="{4A6DAE89-5E20-41A2-8648-97CC9D12D6C5}" presName="sibTrans" presStyleCnt="0"/>
      <dgm:spPr/>
    </dgm:pt>
    <dgm:pt modelId="{A00795B6-1967-8142-B4D3-CF1AB94CA4D0}" type="pres">
      <dgm:prSet presAssocID="{0B2160B2-AB26-43BA-97B2-49F12A7455A6}" presName="node" presStyleLbl="node1" presStyleIdx="6" presStyleCnt="9">
        <dgm:presLayoutVars>
          <dgm:bulletEnabled val="1"/>
        </dgm:presLayoutVars>
      </dgm:prSet>
      <dgm:spPr/>
    </dgm:pt>
    <dgm:pt modelId="{0D9E10C9-A8A8-AC4E-9D65-2BA2F61A8E3C}" type="pres">
      <dgm:prSet presAssocID="{BEC290B5-7530-4471-B2A2-4FE9BFBBB849}" presName="sibTrans" presStyleCnt="0"/>
      <dgm:spPr/>
    </dgm:pt>
    <dgm:pt modelId="{2BDEBB3B-C69E-C442-8690-784D9E359D08}" type="pres">
      <dgm:prSet presAssocID="{C8DF90D1-AA64-455D-9780-30A56053C35F}" presName="node" presStyleLbl="node1" presStyleIdx="7" presStyleCnt="9">
        <dgm:presLayoutVars>
          <dgm:bulletEnabled val="1"/>
        </dgm:presLayoutVars>
      </dgm:prSet>
      <dgm:spPr/>
    </dgm:pt>
    <dgm:pt modelId="{508898F8-86AB-534A-A449-071D54734B8D}" type="pres">
      <dgm:prSet presAssocID="{66DF88BF-5948-4731-AE80-C91209311875}" presName="sibTrans" presStyleCnt="0"/>
      <dgm:spPr/>
    </dgm:pt>
    <dgm:pt modelId="{AB7D4574-B23E-9745-8ABF-556447309D8E}" type="pres">
      <dgm:prSet presAssocID="{84DE4D49-CEE6-487B-A254-E282FA170738}" presName="node" presStyleLbl="node1" presStyleIdx="8" presStyleCnt="9">
        <dgm:presLayoutVars>
          <dgm:bulletEnabled val="1"/>
        </dgm:presLayoutVars>
      </dgm:prSet>
      <dgm:spPr/>
    </dgm:pt>
  </dgm:ptLst>
  <dgm:cxnLst>
    <dgm:cxn modelId="{86E6F905-88C2-431E-B74E-798461163051}" srcId="{4243D55A-1FF4-4CAB-8FDE-B12CE2937FA4}" destId="{2921E50C-AB1A-4D77-B17D-83C60AE1BA80}" srcOrd="1" destOrd="0" parTransId="{F34190C3-15DE-48F9-93EC-7F74FF264F56}" sibTransId="{A57F1700-FCF9-475C-96F5-DA5AA2C71C66}"/>
    <dgm:cxn modelId="{B66FC411-AABB-C449-B82F-A36E8206739D}" type="presOf" srcId="{0B2160B2-AB26-43BA-97B2-49F12A7455A6}" destId="{A00795B6-1967-8142-B4D3-CF1AB94CA4D0}" srcOrd="0" destOrd="0" presId="urn:microsoft.com/office/officeart/2005/8/layout/default"/>
    <dgm:cxn modelId="{9B2D2B15-F1A5-1D49-B67D-A52E031C82F4}" type="presOf" srcId="{2921E50C-AB1A-4D77-B17D-83C60AE1BA80}" destId="{72AB6B6C-7D62-2D49-8783-8F150D33E84A}" srcOrd="0" destOrd="0" presId="urn:microsoft.com/office/officeart/2005/8/layout/default"/>
    <dgm:cxn modelId="{D9D4AD1A-566F-1441-9C69-85BC7730CE94}" type="presOf" srcId="{84DE4D49-CEE6-487B-A254-E282FA170738}" destId="{AB7D4574-B23E-9745-8ABF-556447309D8E}" srcOrd="0" destOrd="0" presId="urn:microsoft.com/office/officeart/2005/8/layout/default"/>
    <dgm:cxn modelId="{58BBD81C-7DEA-FD40-92CF-E3771E11416E}" type="presOf" srcId="{A4ACAC3D-433E-4538-9C7B-C55B76045684}" destId="{2C796129-A129-D84A-A52B-3AA4DD3EC1F6}" srcOrd="0" destOrd="0" presId="urn:microsoft.com/office/officeart/2005/8/layout/default"/>
    <dgm:cxn modelId="{CC6C902E-3AFA-4926-BCBB-074A3C15A751}" srcId="{4243D55A-1FF4-4CAB-8FDE-B12CE2937FA4}" destId="{8A4CDFF1-A384-4041-83EE-33093B6AD81A}" srcOrd="5" destOrd="0" parTransId="{430F7E8C-4234-4C2B-B50C-CC4F167523D5}" sibTransId="{4A6DAE89-5E20-41A2-8648-97CC9D12D6C5}"/>
    <dgm:cxn modelId="{B9188330-6FAE-8845-946E-BC8E522A3BD3}" type="presOf" srcId="{C2E30091-7DB8-4729-9D36-953E8EA2A43A}" destId="{DA6F1004-2D95-624D-BA8F-523A2DA17E53}" srcOrd="0" destOrd="0" presId="urn:microsoft.com/office/officeart/2005/8/layout/default"/>
    <dgm:cxn modelId="{41802C52-A008-074C-95D4-0A45C8FC9270}" type="presOf" srcId="{C8DF90D1-AA64-455D-9780-30A56053C35F}" destId="{2BDEBB3B-C69E-C442-8690-784D9E359D08}" srcOrd="0" destOrd="0" presId="urn:microsoft.com/office/officeart/2005/8/layout/default"/>
    <dgm:cxn modelId="{E8992954-B340-9644-BC64-C184CD29A519}" type="presOf" srcId="{BCFAA290-3142-4B60-B83A-9FE125970448}" destId="{5E932676-7EEC-F748-874A-34DB262B13DE}" srcOrd="0" destOrd="0" presId="urn:microsoft.com/office/officeart/2005/8/layout/default"/>
    <dgm:cxn modelId="{3605365E-07D7-FD44-A443-5F0B3DB5BE24}" type="presOf" srcId="{CE3DB53A-8240-4D6A-AC3C-6D212620D7EE}" destId="{F095B418-F08B-AA4B-B4BF-8BCD6B535C1C}" srcOrd="0" destOrd="0" presId="urn:microsoft.com/office/officeart/2005/8/layout/default"/>
    <dgm:cxn modelId="{E164815F-FE20-42CC-B207-00E40E6DDE30}" srcId="{4243D55A-1FF4-4CAB-8FDE-B12CE2937FA4}" destId="{0B2160B2-AB26-43BA-97B2-49F12A7455A6}" srcOrd="6" destOrd="0" parTransId="{E800BC44-83FE-4290-8BFA-E3B200BD4F51}" sibTransId="{BEC290B5-7530-4471-B2A2-4FE9BFBBB849}"/>
    <dgm:cxn modelId="{07D29666-A739-49E6-ACF4-97688F007710}" srcId="{4243D55A-1FF4-4CAB-8FDE-B12CE2937FA4}" destId="{C2E30091-7DB8-4729-9D36-953E8EA2A43A}" srcOrd="2" destOrd="0" parTransId="{63EFE3EA-4EB8-4F26-A4BF-009BBDD47600}" sibTransId="{2B72E011-7EB4-4A86-9055-A7894BD1BD2C}"/>
    <dgm:cxn modelId="{89755369-BE63-44D3-AB16-57125CA3F075}" srcId="{4243D55A-1FF4-4CAB-8FDE-B12CE2937FA4}" destId="{84DE4D49-CEE6-487B-A254-E282FA170738}" srcOrd="8" destOrd="0" parTransId="{1F70F2BF-B4A3-46D1-A548-5ECA5BC22201}" sibTransId="{0E2F44B6-8046-4C2E-A5D9-C7250EB0FF3A}"/>
    <dgm:cxn modelId="{153CFB8C-D0B4-BF45-93C9-D94930096A0F}" type="presOf" srcId="{8A4CDFF1-A384-4041-83EE-33093B6AD81A}" destId="{87BA9277-D7D1-D546-AFCF-03945817C46B}" srcOrd="0" destOrd="0" presId="urn:microsoft.com/office/officeart/2005/8/layout/default"/>
    <dgm:cxn modelId="{F4C87AA2-4B6E-4090-899D-9C94A82CB586}" srcId="{4243D55A-1FF4-4CAB-8FDE-B12CE2937FA4}" destId="{A4ACAC3D-433E-4538-9C7B-C55B76045684}" srcOrd="4" destOrd="0" parTransId="{1D4BEC6F-294D-4CD9-BF69-9469FDB197E4}" sibTransId="{43A44A18-4016-4C95-BF01-3A49677D87EC}"/>
    <dgm:cxn modelId="{6C8E99B4-5B6F-47C5-9ADE-2520075A15D6}" srcId="{4243D55A-1FF4-4CAB-8FDE-B12CE2937FA4}" destId="{CE3DB53A-8240-4D6A-AC3C-6D212620D7EE}" srcOrd="0" destOrd="0" parTransId="{E04256BE-A597-480A-B051-A9B86175F500}" sibTransId="{F10757C4-F093-4357-A568-474C9D8FB0FB}"/>
    <dgm:cxn modelId="{596BFCCF-A385-4CA5-8258-7CDF679BFE95}" srcId="{4243D55A-1FF4-4CAB-8FDE-B12CE2937FA4}" destId="{C8DF90D1-AA64-455D-9780-30A56053C35F}" srcOrd="7" destOrd="0" parTransId="{41DC8806-34B5-4E10-991C-32D06995DA16}" sibTransId="{66DF88BF-5948-4731-AE80-C91209311875}"/>
    <dgm:cxn modelId="{2AEB46D1-2BE8-B341-AFC3-F2B3F22B1537}" type="presOf" srcId="{4243D55A-1FF4-4CAB-8FDE-B12CE2937FA4}" destId="{DC029404-A7DA-2C40-9961-0851B30F2C12}" srcOrd="0" destOrd="0" presId="urn:microsoft.com/office/officeart/2005/8/layout/default"/>
    <dgm:cxn modelId="{4DEB8CD4-810F-4C7D-AC25-BEEF99365BEF}" srcId="{4243D55A-1FF4-4CAB-8FDE-B12CE2937FA4}" destId="{BCFAA290-3142-4B60-B83A-9FE125970448}" srcOrd="3" destOrd="0" parTransId="{77286C29-676B-491D-861A-42E657251F93}" sibTransId="{91B1E0EF-55C3-4D8D-A9D2-76A9B1BAD73A}"/>
    <dgm:cxn modelId="{7C110D01-13EB-AF48-9DB6-6DE2569A1126}" type="presParOf" srcId="{DC029404-A7DA-2C40-9961-0851B30F2C12}" destId="{F095B418-F08B-AA4B-B4BF-8BCD6B535C1C}" srcOrd="0" destOrd="0" presId="urn:microsoft.com/office/officeart/2005/8/layout/default"/>
    <dgm:cxn modelId="{5D38DDFA-AB3E-3540-BFFF-D1D0078151CF}" type="presParOf" srcId="{DC029404-A7DA-2C40-9961-0851B30F2C12}" destId="{1D4A8CA2-1550-D54A-A666-75918B33E636}" srcOrd="1" destOrd="0" presId="urn:microsoft.com/office/officeart/2005/8/layout/default"/>
    <dgm:cxn modelId="{486C26B2-0D13-7F42-A2BF-D48E1D3CFDF1}" type="presParOf" srcId="{DC029404-A7DA-2C40-9961-0851B30F2C12}" destId="{72AB6B6C-7D62-2D49-8783-8F150D33E84A}" srcOrd="2" destOrd="0" presId="urn:microsoft.com/office/officeart/2005/8/layout/default"/>
    <dgm:cxn modelId="{4ED9BB18-5D27-4341-BEC2-0436865D7761}" type="presParOf" srcId="{DC029404-A7DA-2C40-9961-0851B30F2C12}" destId="{37C45FC2-1E3B-394D-86F4-990502EC13EB}" srcOrd="3" destOrd="0" presId="urn:microsoft.com/office/officeart/2005/8/layout/default"/>
    <dgm:cxn modelId="{6A451F44-DC1C-4E44-B721-1701652D48B9}" type="presParOf" srcId="{DC029404-A7DA-2C40-9961-0851B30F2C12}" destId="{DA6F1004-2D95-624D-BA8F-523A2DA17E53}" srcOrd="4" destOrd="0" presId="urn:microsoft.com/office/officeart/2005/8/layout/default"/>
    <dgm:cxn modelId="{30334DD7-E066-7346-8D58-17366708EA60}" type="presParOf" srcId="{DC029404-A7DA-2C40-9961-0851B30F2C12}" destId="{BC2F0841-E55F-A84F-BD5E-5CC73A3844FD}" srcOrd="5" destOrd="0" presId="urn:microsoft.com/office/officeart/2005/8/layout/default"/>
    <dgm:cxn modelId="{E68E7A2B-3FDC-C745-AB2E-7DE50A248F59}" type="presParOf" srcId="{DC029404-A7DA-2C40-9961-0851B30F2C12}" destId="{5E932676-7EEC-F748-874A-34DB262B13DE}" srcOrd="6" destOrd="0" presId="urn:microsoft.com/office/officeart/2005/8/layout/default"/>
    <dgm:cxn modelId="{BEEB1094-DE86-C743-BA67-09E2B06D6642}" type="presParOf" srcId="{DC029404-A7DA-2C40-9961-0851B30F2C12}" destId="{4C776248-FEDA-D44E-BA56-DD04DCD18208}" srcOrd="7" destOrd="0" presId="urn:microsoft.com/office/officeart/2005/8/layout/default"/>
    <dgm:cxn modelId="{F653BA71-5EBC-154F-9E64-714C5BD825D5}" type="presParOf" srcId="{DC029404-A7DA-2C40-9961-0851B30F2C12}" destId="{2C796129-A129-D84A-A52B-3AA4DD3EC1F6}" srcOrd="8" destOrd="0" presId="urn:microsoft.com/office/officeart/2005/8/layout/default"/>
    <dgm:cxn modelId="{C0CAACA4-4B37-A84E-9F90-DB12EDA75300}" type="presParOf" srcId="{DC029404-A7DA-2C40-9961-0851B30F2C12}" destId="{BFC6741A-FE8F-484F-B65C-F8FFE5B7D498}" srcOrd="9" destOrd="0" presId="urn:microsoft.com/office/officeart/2005/8/layout/default"/>
    <dgm:cxn modelId="{EAE8B23B-1B66-9A4E-9FFA-7F4CFB7D8962}" type="presParOf" srcId="{DC029404-A7DA-2C40-9961-0851B30F2C12}" destId="{87BA9277-D7D1-D546-AFCF-03945817C46B}" srcOrd="10" destOrd="0" presId="urn:microsoft.com/office/officeart/2005/8/layout/default"/>
    <dgm:cxn modelId="{3A504660-74C9-4245-A096-433C5E8D812B}" type="presParOf" srcId="{DC029404-A7DA-2C40-9961-0851B30F2C12}" destId="{3A937796-5597-8746-821B-291453DA1D7B}" srcOrd="11" destOrd="0" presId="urn:microsoft.com/office/officeart/2005/8/layout/default"/>
    <dgm:cxn modelId="{8037A5B8-2608-F348-8C5D-CD989ACC6B3A}" type="presParOf" srcId="{DC029404-A7DA-2C40-9961-0851B30F2C12}" destId="{A00795B6-1967-8142-B4D3-CF1AB94CA4D0}" srcOrd="12" destOrd="0" presId="urn:microsoft.com/office/officeart/2005/8/layout/default"/>
    <dgm:cxn modelId="{1E1D8529-1F75-E64A-A003-141431F67A80}" type="presParOf" srcId="{DC029404-A7DA-2C40-9961-0851B30F2C12}" destId="{0D9E10C9-A8A8-AC4E-9D65-2BA2F61A8E3C}" srcOrd="13" destOrd="0" presId="urn:microsoft.com/office/officeart/2005/8/layout/default"/>
    <dgm:cxn modelId="{D94D23FC-F78D-EA46-8C4F-5F809D7E116C}" type="presParOf" srcId="{DC029404-A7DA-2C40-9961-0851B30F2C12}" destId="{2BDEBB3B-C69E-C442-8690-784D9E359D08}" srcOrd="14" destOrd="0" presId="urn:microsoft.com/office/officeart/2005/8/layout/default"/>
    <dgm:cxn modelId="{5B112420-3B39-EC41-9171-BB87165E6061}" type="presParOf" srcId="{DC029404-A7DA-2C40-9961-0851B30F2C12}" destId="{508898F8-86AB-534A-A449-071D54734B8D}" srcOrd="15" destOrd="0" presId="urn:microsoft.com/office/officeart/2005/8/layout/default"/>
    <dgm:cxn modelId="{5C2E1614-3F35-1E42-8FD3-C4F6E97C53EF}" type="presParOf" srcId="{DC029404-A7DA-2C40-9961-0851B30F2C12}" destId="{AB7D4574-B23E-9745-8ABF-556447309D8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62ACE-34A0-AD48-97A7-B3059A1AFFA9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B7FBE-19DF-6A4B-96E9-91351ACCF04F}">
      <dsp:nvSpPr>
        <dsp:cNvPr id="0" name=""/>
        <dsp:cNvSpPr/>
      </dsp:nvSpPr>
      <dsp:spPr>
        <a:xfrm>
          <a:off x="0" y="0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Identify</a:t>
          </a:r>
        </a:p>
      </dsp:txBody>
      <dsp:txXfrm>
        <a:off x="0" y="0"/>
        <a:ext cx="2103120" cy="1087834"/>
      </dsp:txXfrm>
    </dsp:sp>
    <dsp:sp modelId="{A1B8A18C-17B7-4641-AB4C-4C00D77407D7}">
      <dsp:nvSpPr>
        <dsp:cNvPr id="0" name=""/>
        <dsp:cNvSpPr/>
      </dsp:nvSpPr>
      <dsp:spPr>
        <a:xfrm>
          <a:off x="2260854" y="49398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Identify one</a:t>
          </a:r>
          <a:r>
            <a:rPr lang="en-US" sz="1700" b="1" kern="1200" dirty="0"/>
            <a:t> notorious </a:t>
          </a:r>
          <a:r>
            <a:rPr lang="en-US" sz="1700" kern="1200" dirty="0"/>
            <a:t>sex offender. Name must be submitted by due date in D2L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accent5"/>
              </a:solidFill>
            </a:rPr>
            <a:t>Include pictures of offender in presentation</a:t>
          </a:r>
        </a:p>
      </dsp:txBody>
      <dsp:txXfrm>
        <a:off x="2260854" y="49398"/>
        <a:ext cx="8254746" cy="987974"/>
      </dsp:txXfrm>
    </dsp:sp>
    <dsp:sp modelId="{CD247032-D3B3-284A-A911-F24D4EE41F33}">
      <dsp:nvSpPr>
        <dsp:cNvPr id="0" name=""/>
        <dsp:cNvSpPr/>
      </dsp:nvSpPr>
      <dsp:spPr>
        <a:xfrm>
          <a:off x="2103120" y="1037373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92C72-4CC3-154B-91BB-26172A59181C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51B2A-71D6-764E-AF81-7FFC9B387A91}">
      <dsp:nvSpPr>
        <dsp:cNvPr id="0" name=""/>
        <dsp:cNvSpPr/>
      </dsp:nvSpPr>
      <dsp:spPr>
        <a:xfrm>
          <a:off x="0" y="1087834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Summarize</a:t>
          </a:r>
        </a:p>
      </dsp:txBody>
      <dsp:txXfrm>
        <a:off x="0" y="1087834"/>
        <a:ext cx="2103120" cy="1087834"/>
      </dsp:txXfrm>
    </dsp:sp>
    <dsp:sp modelId="{806213C7-73D9-4D4D-8543-501B0A28A437}">
      <dsp:nvSpPr>
        <dsp:cNvPr id="0" name=""/>
        <dsp:cNvSpPr/>
      </dsp:nvSpPr>
      <dsp:spPr>
        <a:xfrm>
          <a:off x="2260854" y="1137233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Summarize the offender’s history (i.e. childhood, upbringing, etc.).  </a:t>
          </a:r>
          <a:r>
            <a:rPr lang="en-US" sz="1700" b="1" kern="1200" dirty="0">
              <a:solidFill>
                <a:schemeClr val="accent1"/>
              </a:solidFill>
            </a:rPr>
            <a:t>Minimum of 2 slides.</a:t>
          </a:r>
        </a:p>
      </dsp:txBody>
      <dsp:txXfrm>
        <a:off x="2260854" y="1137233"/>
        <a:ext cx="8254746" cy="987974"/>
      </dsp:txXfrm>
    </dsp:sp>
    <dsp:sp modelId="{9743A62A-0BA5-E145-A0DB-E2FF5F320190}">
      <dsp:nvSpPr>
        <dsp:cNvPr id="0" name=""/>
        <dsp:cNvSpPr/>
      </dsp:nvSpPr>
      <dsp:spPr>
        <a:xfrm>
          <a:off x="2103120" y="2125207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C404E-F87E-494B-A658-690BCEA7D7D2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D98B5-70CD-2242-BC98-2A3A3EAC8E2B}">
      <dsp:nvSpPr>
        <dsp:cNvPr id="0" name=""/>
        <dsp:cNvSpPr/>
      </dsp:nvSpPr>
      <dsp:spPr>
        <a:xfrm>
          <a:off x="0" y="2175669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Summarize</a:t>
          </a:r>
        </a:p>
      </dsp:txBody>
      <dsp:txXfrm>
        <a:off x="0" y="2175669"/>
        <a:ext cx="2103120" cy="1087834"/>
      </dsp:txXfrm>
    </dsp:sp>
    <dsp:sp modelId="{77067540-31A9-AF44-B0B3-DD1E53942A42}">
      <dsp:nvSpPr>
        <dsp:cNvPr id="0" name=""/>
        <dsp:cNvSpPr/>
      </dsp:nvSpPr>
      <dsp:spPr>
        <a:xfrm>
          <a:off x="2260854" y="2225067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Summarize his/her crimes (i.e. when the crime started, who they were against, acts against their victims, etc.) This must be </a:t>
          </a:r>
          <a:r>
            <a:rPr lang="en-US" sz="1700" b="1" u="sng" kern="1200" dirty="0"/>
            <a:t>chronological</a:t>
          </a:r>
          <a:r>
            <a:rPr lang="en-US" sz="1700" kern="1200" dirty="0"/>
            <a:t> and clearly </a:t>
          </a:r>
          <a:r>
            <a:rPr lang="en-US" sz="1700" b="1" u="sng" kern="1200" dirty="0"/>
            <a:t>detail </a:t>
          </a:r>
          <a:r>
            <a:rPr lang="en-US" sz="1700" kern="1200" dirty="0"/>
            <a:t>each of the offender’s crimes. </a:t>
          </a:r>
          <a:r>
            <a:rPr lang="en-US" sz="1700" b="1" kern="1200" dirty="0">
              <a:solidFill>
                <a:schemeClr val="accent1"/>
              </a:solidFill>
            </a:rPr>
            <a:t>Minimum of 3 slides.</a:t>
          </a:r>
        </a:p>
      </dsp:txBody>
      <dsp:txXfrm>
        <a:off x="2260854" y="2225067"/>
        <a:ext cx="8254746" cy="987974"/>
      </dsp:txXfrm>
    </dsp:sp>
    <dsp:sp modelId="{C3394382-995D-1247-ADD1-5A1E32FA78D4}">
      <dsp:nvSpPr>
        <dsp:cNvPr id="0" name=""/>
        <dsp:cNvSpPr/>
      </dsp:nvSpPr>
      <dsp:spPr>
        <a:xfrm>
          <a:off x="2103120" y="3213042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956ED-7FBD-1940-ADE5-E11B2D726F48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D87D3-B72F-334E-965E-030FE08E89CF}">
      <dsp:nvSpPr>
        <dsp:cNvPr id="0" name=""/>
        <dsp:cNvSpPr/>
      </dsp:nvSpPr>
      <dsp:spPr>
        <a:xfrm>
          <a:off x="0" y="3263503"/>
          <a:ext cx="210312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Summarize</a:t>
          </a:r>
        </a:p>
      </dsp:txBody>
      <dsp:txXfrm>
        <a:off x="0" y="3263503"/>
        <a:ext cx="2103120" cy="1087834"/>
      </dsp:txXfrm>
    </dsp:sp>
    <dsp:sp modelId="{E31BC248-391C-7F4B-B388-D9A9CA142F63}">
      <dsp:nvSpPr>
        <dsp:cNvPr id="0" name=""/>
        <dsp:cNvSpPr/>
      </dsp:nvSpPr>
      <dsp:spPr>
        <a:xfrm>
          <a:off x="2260854" y="3312902"/>
          <a:ext cx="8254746" cy="9879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Summarize perpetrator’s life during offending behavior (i.e. was the perp. married, did he have kids, a job, etc.) </a:t>
          </a:r>
          <a:r>
            <a:rPr lang="en-US" sz="1700" b="1" kern="1200" dirty="0">
              <a:solidFill>
                <a:schemeClr val="accent1"/>
              </a:solidFill>
            </a:rPr>
            <a:t>Minimum of 2 slides.</a:t>
          </a:r>
        </a:p>
      </dsp:txBody>
      <dsp:txXfrm>
        <a:off x="2260854" y="3312902"/>
        <a:ext cx="8254746" cy="987974"/>
      </dsp:txXfrm>
    </dsp:sp>
    <dsp:sp modelId="{6E1B07A0-75FB-F145-9D79-068444686685}">
      <dsp:nvSpPr>
        <dsp:cNvPr id="0" name=""/>
        <dsp:cNvSpPr/>
      </dsp:nvSpPr>
      <dsp:spPr>
        <a:xfrm>
          <a:off x="2103120" y="4300876"/>
          <a:ext cx="84124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09853-38F7-1F42-AC23-0DC3AA7CD06E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ED291-54DB-7546-8FB9-5ECB3FEFD067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Summarize what led to perpetrator’s apprehension.  Specifically how did he/she get caught, who reported the offender?  Did the offender go willingly? </a:t>
          </a:r>
          <a:r>
            <a:rPr lang="en-US" sz="2500" b="1" kern="1200" dirty="0">
              <a:solidFill>
                <a:schemeClr val="accent1"/>
              </a:solidFill>
            </a:rPr>
            <a:t>Minimum of 1 slide.</a:t>
          </a:r>
        </a:p>
      </dsp:txBody>
      <dsp:txXfrm>
        <a:off x="0" y="2124"/>
        <a:ext cx="10515600" cy="1449029"/>
      </dsp:txXfrm>
    </dsp:sp>
    <dsp:sp modelId="{8B636DF5-3AD5-1E48-B977-DBCF0294FFC3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2">
            <a:hueOff val="3081649"/>
            <a:satOff val="0"/>
            <a:lumOff val="9314"/>
            <a:alphaOff val="0"/>
          </a:schemeClr>
        </a:solidFill>
        <a:ln w="12700" cap="flat" cmpd="sng" algn="ctr">
          <a:solidFill>
            <a:schemeClr val="accent2">
              <a:hueOff val="3081649"/>
              <a:satOff val="0"/>
              <a:lumOff val="9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E42ADD-4230-8B4F-B01C-F4EF892498EE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Summarize his/her sentencing and current status.  Where is the offender? Is he/she dead? In jail?  How many years are they required to serve? Etc.  </a:t>
          </a:r>
          <a:r>
            <a:rPr lang="en-US" sz="2500" b="1" kern="1200" dirty="0">
              <a:solidFill>
                <a:schemeClr val="accent1"/>
              </a:solidFill>
            </a:rPr>
            <a:t>Minimum of 2 slides</a:t>
          </a:r>
        </a:p>
      </dsp:txBody>
      <dsp:txXfrm>
        <a:off x="0" y="1451154"/>
        <a:ext cx="10515600" cy="1449029"/>
      </dsp:txXfrm>
    </dsp:sp>
    <dsp:sp modelId="{495D95D2-9EEF-624F-95CA-0D7701C69466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2">
            <a:hueOff val="6163298"/>
            <a:satOff val="0"/>
            <a:lumOff val="18628"/>
            <a:alphaOff val="0"/>
          </a:schemeClr>
        </a:solidFill>
        <a:ln w="12700" cap="flat" cmpd="sng" algn="ctr">
          <a:solidFill>
            <a:schemeClr val="accent2">
              <a:hueOff val="6163298"/>
              <a:satOff val="0"/>
              <a:lumOff val="1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E3C08-B30B-B145-97F4-3CBE12A2FA3A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“Diagnose” the offender with a disorder associated with sexual deviancy </a:t>
          </a:r>
          <a:r>
            <a:rPr lang="en-US" sz="2500" b="1" u="sng" kern="1200" dirty="0"/>
            <a:t>only; </a:t>
          </a:r>
          <a:r>
            <a:rPr lang="en-US" sz="2500" kern="1200" dirty="0"/>
            <a:t>discuss why he fits the description of given diagnosis based on the information researched. </a:t>
          </a:r>
          <a:r>
            <a:rPr lang="en-US" sz="2500" b="1" kern="1200" dirty="0">
              <a:solidFill>
                <a:schemeClr val="accent1"/>
              </a:solidFill>
            </a:rPr>
            <a:t>Minimum of 2 slides</a:t>
          </a:r>
          <a:r>
            <a:rPr lang="en-US" sz="2500" kern="1200" dirty="0"/>
            <a:t>.</a:t>
          </a:r>
        </a:p>
      </dsp:txBody>
      <dsp:txXfrm>
        <a:off x="0" y="2900183"/>
        <a:ext cx="10515600" cy="14490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5B418-F08B-AA4B-B4BF-8BCD6B535C1C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Albert Fish</a:t>
          </a:r>
        </a:p>
      </dsp:txBody>
      <dsp:txXfrm>
        <a:off x="582645" y="1178"/>
        <a:ext cx="2174490" cy="1304694"/>
      </dsp:txXfrm>
    </dsp:sp>
    <dsp:sp modelId="{72AB6B6C-7D62-2D49-8783-8F150D33E84A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Ted Bundy</a:t>
          </a:r>
        </a:p>
      </dsp:txBody>
      <dsp:txXfrm>
        <a:off x="2974584" y="1178"/>
        <a:ext cx="2174490" cy="1304694"/>
      </dsp:txXfrm>
    </dsp:sp>
    <dsp:sp modelId="{DA6F1004-2D95-624D-BA8F-523A2DA17E53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Malachi York</a:t>
          </a:r>
        </a:p>
      </dsp:txBody>
      <dsp:txXfrm>
        <a:off x="5366524" y="1178"/>
        <a:ext cx="2174490" cy="1304694"/>
      </dsp:txXfrm>
    </dsp:sp>
    <dsp:sp modelId="{5E932676-7EEC-F748-874A-34DB262B13DE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Brock Turner</a:t>
          </a:r>
        </a:p>
      </dsp:txBody>
      <dsp:txXfrm>
        <a:off x="7758464" y="1178"/>
        <a:ext cx="2174490" cy="1304694"/>
      </dsp:txXfrm>
    </dsp:sp>
    <dsp:sp modelId="{2C796129-A129-D84A-A52B-3AA4DD3EC1F6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Jeffrey Dahmer</a:t>
          </a:r>
        </a:p>
      </dsp:txBody>
      <dsp:txXfrm>
        <a:off x="582645" y="1523321"/>
        <a:ext cx="2174490" cy="1304694"/>
      </dsp:txXfrm>
    </dsp:sp>
    <dsp:sp modelId="{87BA9277-D7D1-D546-AFCF-03945817C46B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Andrei Chikatilo</a:t>
          </a:r>
        </a:p>
      </dsp:txBody>
      <dsp:txXfrm>
        <a:off x="2974584" y="1523321"/>
        <a:ext cx="2174490" cy="1304694"/>
      </dsp:txXfrm>
    </dsp:sp>
    <dsp:sp modelId="{A00795B6-1967-8142-B4D3-CF1AB94CA4D0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Carla Holcomb</a:t>
          </a:r>
        </a:p>
      </dsp:txBody>
      <dsp:txXfrm>
        <a:off x="5366524" y="1523321"/>
        <a:ext cx="2174490" cy="1304694"/>
      </dsp:txXfrm>
    </dsp:sp>
    <dsp:sp modelId="{2BDEBB3B-C69E-C442-8690-784D9E359D08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Vanessa George</a:t>
          </a:r>
        </a:p>
      </dsp:txBody>
      <dsp:txXfrm>
        <a:off x="7758464" y="1523321"/>
        <a:ext cx="2174490" cy="1304694"/>
      </dsp:txXfrm>
    </dsp:sp>
    <dsp:sp modelId="{AB7D4574-B23E-9745-8ABF-556447309D8E}">
      <dsp:nvSpPr>
        <dsp:cNvPr id="0" name=""/>
        <dsp:cNvSpPr/>
      </dsp:nvSpPr>
      <dsp:spPr>
        <a:xfrm>
          <a:off x="4170554" y="3045465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Jerry Sandusky</a:t>
          </a:r>
        </a:p>
      </dsp:txBody>
      <dsp:txXfrm>
        <a:off x="4170554" y="3045465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0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41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85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80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180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34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17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50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8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78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8/6/20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749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8/6/20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7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44" r:id="rId6"/>
    <p:sldLayoutId id="2147483739" r:id="rId7"/>
    <p:sldLayoutId id="2147483740" r:id="rId8"/>
    <p:sldLayoutId id="2147483741" r:id="rId9"/>
    <p:sldLayoutId id="2147483743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7477C-B66B-2F48-9C10-20FACF92C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3" y="590062"/>
            <a:ext cx="5309140" cy="2838938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Major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4C707-BBF9-5F45-9E1E-F454A5E4B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044" y="3739764"/>
            <a:ext cx="4517954" cy="1198120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Offender Presentation</a:t>
            </a:r>
          </a:p>
        </p:txBody>
      </p:sp>
      <p:sp>
        <p:nvSpPr>
          <p:cNvPr id="1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236" y="1606411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014" y="183570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696" y="2060130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50520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phic 25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836425" y="5436655"/>
            <a:ext cx="151536" cy="15153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245175" y="5896734"/>
            <a:ext cx="108625" cy="10862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10554288" y="6038004"/>
            <a:ext cx="95759" cy="95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650F3B-27A1-43C9-8D6B-A0B8200C6DE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142" b="-2"/>
          <a:stretch/>
        </p:blipFill>
        <p:spPr>
          <a:xfrm>
            <a:off x="6740358" y="1606411"/>
            <a:ext cx="5451642" cy="5251590"/>
          </a:xfrm>
          <a:custGeom>
            <a:avLst/>
            <a:gdLst/>
            <a:ahLst/>
            <a:cxnLst/>
            <a:rect l="l" t="t" r="r" b="b"/>
            <a:pathLst>
              <a:path w="5923214" h="5705857">
                <a:moveTo>
                  <a:pt x="3612238" y="0"/>
                </a:moveTo>
                <a:cubicBezTo>
                  <a:pt x="4485043" y="0"/>
                  <a:pt x="5285549" y="309553"/>
                  <a:pt x="5909957" y="824860"/>
                </a:cubicBezTo>
                <a:lnTo>
                  <a:pt x="5923214" y="836909"/>
                </a:lnTo>
                <a:lnTo>
                  <a:pt x="5923214" y="5705857"/>
                </a:lnTo>
                <a:lnTo>
                  <a:pt x="672237" y="5705857"/>
                </a:lnTo>
                <a:lnTo>
                  <a:pt x="616914" y="5631875"/>
                </a:lnTo>
                <a:cubicBezTo>
                  <a:pt x="227427" y="5055358"/>
                  <a:pt x="0" y="4360357"/>
                  <a:pt x="0" y="3612238"/>
                </a:cubicBezTo>
                <a:cubicBezTo>
                  <a:pt x="0" y="1617255"/>
                  <a:pt x="1617255" y="0"/>
                  <a:pt x="361223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78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US"/>
              <a:t>Requirements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9422C0-34E1-4818-9E9B-1D5B77F67E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77629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067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US"/>
              <a:t>Requirements cont’d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4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4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4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B96210-2F98-43D7-AD56-54F17A011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10545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92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9E375-2BE4-3748-A867-FB1C0D63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5000">
                <a:solidFill>
                  <a:schemeClr val="bg1"/>
                </a:solidFill>
              </a:rPr>
              <a:t>Collecting Data &amp; Being Successful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6BCC9-8CF7-5E47-A394-77D6610BB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039" y="381935"/>
            <a:ext cx="4685916" cy="597441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The presentation must be a minimum of 17 slides, NOT including the title and reference slides.</a:t>
            </a:r>
          </a:p>
          <a:p>
            <a:r>
              <a:rPr lang="en-US" sz="2000" dirty="0"/>
              <a:t>Title and Reference slides are required</a:t>
            </a:r>
          </a:p>
          <a:p>
            <a:r>
              <a:rPr lang="en-US" sz="2000" dirty="0"/>
              <a:t>If your offender, does not have enough information to substantively complete this assignment then you should choose someone else. I will not vet whether he/she has enough content, I am just looking to see if they meet criteria a sex offender.</a:t>
            </a:r>
          </a:p>
          <a:p>
            <a:r>
              <a:rPr lang="en-US" sz="2000" dirty="0"/>
              <a:t>Follow the requirements to the letter, do not leave anything out.  You can add, but don’t omit.</a:t>
            </a:r>
          </a:p>
          <a:p>
            <a:endParaRPr lang="en-US" sz="1800" dirty="0"/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68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53C1207-D1C8-49E3-8837-E2B89D36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7F0DB9-C0B6-4706-A769-8D689AF6D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1676400" y="-87137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755" y="365125"/>
            <a:ext cx="7161245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Offenders Pre-Approved</a:t>
            </a:r>
            <a:br>
              <a:rPr lang="en-US" sz="3600" dirty="0"/>
            </a:br>
            <a:r>
              <a:rPr lang="en-US" sz="2200" i="1" dirty="0"/>
              <a:t>*you may choose whoever you like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29F2EC-268A-420D-9644-9F263086E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4095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625400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Univers</vt:lpstr>
      <vt:lpstr>GradientVTI</vt:lpstr>
      <vt:lpstr>Major Project</vt:lpstr>
      <vt:lpstr>Requirements</vt:lpstr>
      <vt:lpstr>Requirements cont’d</vt:lpstr>
      <vt:lpstr>Collecting Data &amp; Being Successful</vt:lpstr>
      <vt:lpstr>Offenders Pre-Approved *you may choose whoever you like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Project</dc:title>
  <dc:creator>Nichelle Gause</dc:creator>
  <cp:lastModifiedBy>Nichelle Gause</cp:lastModifiedBy>
  <cp:revision>1</cp:revision>
  <dcterms:created xsi:type="dcterms:W3CDTF">2020-08-06T15:36:12Z</dcterms:created>
  <dcterms:modified xsi:type="dcterms:W3CDTF">2020-08-06T15:36:54Z</dcterms:modified>
</cp:coreProperties>
</file>